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78" r:id="rId5"/>
    <p:sldId id="261" r:id="rId6"/>
    <p:sldId id="285" r:id="rId7"/>
    <p:sldId id="295" r:id="rId8"/>
    <p:sldId id="288" r:id="rId9"/>
    <p:sldId id="289" r:id="rId10"/>
    <p:sldId id="297" r:id="rId11"/>
    <p:sldId id="296" r:id="rId12"/>
    <p:sldId id="291"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F30A3"/>
    <a:srgbClr val="009FDF"/>
    <a:srgbClr val="009EDE"/>
    <a:srgbClr val="009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9B130-9408-485E-A6C0-F4080C43394D}" v="663" dt="2023-06-28T14:08:53.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90" d="100"/>
          <a:sy n="90" d="100"/>
        </p:scale>
        <p:origin x="298" y="-2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y Novakovic" userId="1e017a10-f203-4ed9-bfd8-d353c93373b3" providerId="ADAL" clId="{0169B130-9408-485E-A6C0-F4080C43394D}"/>
    <pc:docChg chg="undo custSel addSld delSld modSld">
      <pc:chgData name="Kristy Novakovic" userId="1e017a10-f203-4ed9-bfd8-d353c93373b3" providerId="ADAL" clId="{0169B130-9408-485E-A6C0-F4080C43394D}" dt="2023-06-28T14:09:46.137" v="6926" actId="478"/>
      <pc:docMkLst>
        <pc:docMk/>
      </pc:docMkLst>
      <pc:sldChg chg="addSp delSp modSp mod">
        <pc:chgData name="Kristy Novakovic" userId="1e017a10-f203-4ed9-bfd8-d353c93373b3" providerId="ADAL" clId="{0169B130-9408-485E-A6C0-F4080C43394D}" dt="2023-06-28T09:38:04.852" v="896" actId="20577"/>
        <pc:sldMkLst>
          <pc:docMk/>
          <pc:sldMk cId="3649779053" sldId="261"/>
        </pc:sldMkLst>
        <pc:spChg chg="mod">
          <ac:chgData name="Kristy Novakovic" userId="1e017a10-f203-4ed9-bfd8-d353c93373b3" providerId="ADAL" clId="{0169B130-9408-485E-A6C0-F4080C43394D}" dt="2023-06-28T09:38:04.852" v="896" actId="20577"/>
          <ac:spMkLst>
            <pc:docMk/>
            <pc:sldMk cId="3649779053" sldId="261"/>
            <ac:spMk id="2" creationId="{8CAA8BD8-85CF-5D4F-95D5-CFF008405628}"/>
          </ac:spMkLst>
        </pc:spChg>
        <pc:spChg chg="mod">
          <ac:chgData name="Kristy Novakovic" userId="1e017a10-f203-4ed9-bfd8-d353c93373b3" providerId="ADAL" clId="{0169B130-9408-485E-A6C0-F4080C43394D}" dt="2023-06-28T09:35:30.103" v="856" actId="20577"/>
          <ac:spMkLst>
            <pc:docMk/>
            <pc:sldMk cId="3649779053" sldId="261"/>
            <ac:spMk id="4" creationId="{8E2E9F9E-2348-ED49-B1A1-CD88137BE233}"/>
          </ac:spMkLst>
        </pc:spChg>
        <pc:spChg chg="add mod">
          <ac:chgData name="Kristy Novakovic" userId="1e017a10-f203-4ed9-bfd8-d353c93373b3" providerId="ADAL" clId="{0169B130-9408-485E-A6C0-F4080C43394D}" dt="2023-06-28T09:31:45.171" v="726" actId="14100"/>
          <ac:spMkLst>
            <pc:docMk/>
            <pc:sldMk cId="3649779053" sldId="261"/>
            <ac:spMk id="5" creationId="{119DB9CA-9A11-B61C-B623-4AB480C1A3EF}"/>
          </ac:spMkLst>
        </pc:spChg>
        <pc:spChg chg="del topLvl">
          <ac:chgData name="Kristy Novakovic" userId="1e017a10-f203-4ed9-bfd8-d353c93373b3" providerId="ADAL" clId="{0169B130-9408-485E-A6C0-F4080C43394D}" dt="2023-06-28T09:29:41.117" v="696" actId="478"/>
          <ac:spMkLst>
            <pc:docMk/>
            <pc:sldMk cId="3649779053" sldId="261"/>
            <ac:spMk id="9" creationId="{604A0E9F-2305-4429-82D1-9202811AC1A1}"/>
          </ac:spMkLst>
        </pc:spChg>
        <pc:grpChg chg="del">
          <ac:chgData name="Kristy Novakovic" userId="1e017a10-f203-4ed9-bfd8-d353c93373b3" providerId="ADAL" clId="{0169B130-9408-485E-A6C0-F4080C43394D}" dt="2023-06-28T09:29:41.117" v="696" actId="478"/>
          <ac:grpSpMkLst>
            <pc:docMk/>
            <pc:sldMk cId="3649779053" sldId="261"/>
            <ac:grpSpMk id="10" creationId="{AA1D2DC3-6CFD-4BD9-B645-8C2F00B6C44B}"/>
          </ac:grpSpMkLst>
        </pc:grpChg>
        <pc:graphicFrameChg chg="add mod modGraphic">
          <ac:chgData name="Kristy Novakovic" userId="1e017a10-f203-4ed9-bfd8-d353c93373b3" providerId="ADAL" clId="{0169B130-9408-485E-A6C0-F4080C43394D}" dt="2023-06-28T09:34:10.644" v="831" actId="1076"/>
          <ac:graphicFrameMkLst>
            <pc:docMk/>
            <pc:sldMk cId="3649779053" sldId="261"/>
            <ac:graphicFrameMk id="3" creationId="{B8883344-9420-92A8-B6A6-EFFB0336A527}"/>
          </ac:graphicFrameMkLst>
        </pc:graphicFrameChg>
        <pc:picChg chg="del topLvl">
          <ac:chgData name="Kristy Novakovic" userId="1e017a10-f203-4ed9-bfd8-d353c93373b3" providerId="ADAL" clId="{0169B130-9408-485E-A6C0-F4080C43394D}" dt="2023-06-28T09:29:43.448" v="697" actId="478"/>
          <ac:picMkLst>
            <pc:docMk/>
            <pc:sldMk cId="3649779053" sldId="261"/>
            <ac:picMk id="1026" creationId="{6F0AF0A8-CACB-48DB-AA90-B43F3A6FC6FD}"/>
          </ac:picMkLst>
        </pc:picChg>
      </pc:sldChg>
      <pc:sldChg chg="modSp mod">
        <pc:chgData name="Kristy Novakovic" userId="1e017a10-f203-4ed9-bfd8-d353c93373b3" providerId="ADAL" clId="{0169B130-9408-485E-A6C0-F4080C43394D}" dt="2023-06-28T09:17:43.234" v="28" actId="14100"/>
        <pc:sldMkLst>
          <pc:docMk/>
          <pc:sldMk cId="951495301" sldId="278"/>
        </pc:sldMkLst>
        <pc:spChg chg="mod">
          <ac:chgData name="Kristy Novakovic" userId="1e017a10-f203-4ed9-bfd8-d353c93373b3" providerId="ADAL" clId="{0169B130-9408-485E-A6C0-F4080C43394D}" dt="2023-06-28T09:17:43.234" v="28" actId="14100"/>
          <ac:spMkLst>
            <pc:docMk/>
            <pc:sldMk cId="951495301" sldId="278"/>
            <ac:spMk id="2" creationId="{00000000-0000-0000-0000-000000000000}"/>
          </ac:spMkLst>
        </pc:spChg>
        <pc:spChg chg="mod">
          <ac:chgData name="Kristy Novakovic" userId="1e017a10-f203-4ed9-bfd8-d353c93373b3" providerId="ADAL" clId="{0169B130-9408-485E-A6C0-F4080C43394D}" dt="2023-06-28T09:17:20.816" v="17" actId="113"/>
          <ac:spMkLst>
            <pc:docMk/>
            <pc:sldMk cId="951495301" sldId="278"/>
            <ac:spMk id="3" creationId="{00000000-0000-0000-0000-000000000000}"/>
          </ac:spMkLst>
        </pc:spChg>
      </pc:sldChg>
      <pc:sldChg chg="modSp mod">
        <pc:chgData name="Kristy Novakovic" userId="1e017a10-f203-4ed9-bfd8-d353c93373b3" providerId="ADAL" clId="{0169B130-9408-485E-A6C0-F4080C43394D}" dt="2023-06-28T09:57:08.209" v="1981" actId="20577"/>
        <pc:sldMkLst>
          <pc:docMk/>
          <pc:sldMk cId="46407082" sldId="285"/>
        </pc:sldMkLst>
        <pc:spChg chg="mod">
          <ac:chgData name="Kristy Novakovic" userId="1e017a10-f203-4ed9-bfd8-d353c93373b3" providerId="ADAL" clId="{0169B130-9408-485E-A6C0-F4080C43394D}" dt="2023-06-28T09:57:08.209" v="1981" actId="20577"/>
          <ac:spMkLst>
            <pc:docMk/>
            <pc:sldMk cId="46407082" sldId="285"/>
            <ac:spMk id="2" creationId="{0DA7CE71-90C3-FC49-B84B-983E2D187499}"/>
          </ac:spMkLst>
        </pc:spChg>
        <pc:spChg chg="mod">
          <ac:chgData name="Kristy Novakovic" userId="1e017a10-f203-4ed9-bfd8-d353c93373b3" providerId="ADAL" clId="{0169B130-9408-485E-A6C0-F4080C43394D}" dt="2023-06-28T09:52:11.424" v="1949" actId="14100"/>
          <ac:spMkLst>
            <pc:docMk/>
            <pc:sldMk cId="46407082" sldId="285"/>
            <ac:spMk id="12" creationId="{8C95F529-5EFA-AA45-A178-AA7B5BD6E766}"/>
          </ac:spMkLst>
        </pc:spChg>
        <pc:spChg chg="mod">
          <ac:chgData name="Kristy Novakovic" userId="1e017a10-f203-4ed9-bfd8-d353c93373b3" providerId="ADAL" clId="{0169B130-9408-485E-A6C0-F4080C43394D}" dt="2023-06-28T09:52:15.832" v="1950" actId="14100"/>
          <ac:spMkLst>
            <pc:docMk/>
            <pc:sldMk cId="46407082" sldId="285"/>
            <ac:spMk id="22" creationId="{FEC96433-340D-4D42-8605-AC3EF7E6740A}"/>
          </ac:spMkLst>
        </pc:spChg>
        <pc:spChg chg="mod">
          <ac:chgData name="Kristy Novakovic" userId="1e017a10-f203-4ed9-bfd8-d353c93373b3" providerId="ADAL" clId="{0169B130-9408-485E-A6C0-F4080C43394D}" dt="2023-06-28T09:52:15.832" v="1950" actId="14100"/>
          <ac:spMkLst>
            <pc:docMk/>
            <pc:sldMk cId="46407082" sldId="285"/>
            <ac:spMk id="24" creationId="{A34D84AC-232C-F94C-8C18-7E6897845277}"/>
          </ac:spMkLst>
        </pc:spChg>
        <pc:spChg chg="mod">
          <ac:chgData name="Kristy Novakovic" userId="1e017a10-f203-4ed9-bfd8-d353c93373b3" providerId="ADAL" clId="{0169B130-9408-485E-A6C0-F4080C43394D}" dt="2023-06-28T09:52:15.832" v="1950" actId="14100"/>
          <ac:spMkLst>
            <pc:docMk/>
            <pc:sldMk cId="46407082" sldId="285"/>
            <ac:spMk id="25" creationId="{B0F3A339-C635-BC4F-B21D-736B148E7E11}"/>
          </ac:spMkLst>
        </pc:spChg>
      </pc:sldChg>
      <pc:sldChg chg="del">
        <pc:chgData name="Kristy Novakovic" userId="1e017a10-f203-4ed9-bfd8-d353c93373b3" providerId="ADAL" clId="{0169B130-9408-485E-A6C0-F4080C43394D}" dt="2023-06-28T11:49:48.659" v="2864" actId="47"/>
        <pc:sldMkLst>
          <pc:docMk/>
          <pc:sldMk cId="2371548959" sldId="287"/>
        </pc:sldMkLst>
      </pc:sldChg>
      <pc:sldChg chg="modSp mod">
        <pc:chgData name="Kristy Novakovic" userId="1e017a10-f203-4ed9-bfd8-d353c93373b3" providerId="ADAL" clId="{0169B130-9408-485E-A6C0-F4080C43394D}" dt="2023-06-28T11:55:44.314" v="3420" actId="20577"/>
        <pc:sldMkLst>
          <pc:docMk/>
          <pc:sldMk cId="2391172513" sldId="289"/>
        </pc:sldMkLst>
        <pc:spChg chg="mod">
          <ac:chgData name="Kristy Novakovic" userId="1e017a10-f203-4ed9-bfd8-d353c93373b3" providerId="ADAL" clId="{0169B130-9408-485E-A6C0-F4080C43394D}" dt="2023-06-28T11:55:44.314" v="3420" actId="20577"/>
          <ac:spMkLst>
            <pc:docMk/>
            <pc:sldMk cId="2391172513" sldId="289"/>
            <ac:spMk id="2" creationId="{B5DAB3D6-BA1B-46D9-B3A4-7F5DD4E25C92}"/>
          </ac:spMkLst>
        </pc:spChg>
        <pc:spChg chg="mod">
          <ac:chgData name="Kristy Novakovic" userId="1e017a10-f203-4ed9-bfd8-d353c93373b3" providerId="ADAL" clId="{0169B130-9408-485E-A6C0-F4080C43394D}" dt="2023-06-28T11:55:34.771" v="3395" actId="20577"/>
          <ac:spMkLst>
            <pc:docMk/>
            <pc:sldMk cId="2391172513" sldId="289"/>
            <ac:spMk id="6" creationId="{A7503B4C-5320-4079-8CE6-5D49086CDD0E}"/>
          </ac:spMkLst>
        </pc:spChg>
      </pc:sldChg>
      <pc:sldChg chg="del">
        <pc:chgData name="Kristy Novakovic" userId="1e017a10-f203-4ed9-bfd8-d353c93373b3" providerId="ADAL" clId="{0169B130-9408-485E-A6C0-F4080C43394D}" dt="2023-06-28T12:03:50.098" v="4108" actId="47"/>
        <pc:sldMkLst>
          <pc:docMk/>
          <pc:sldMk cId="1750979528" sldId="290"/>
        </pc:sldMkLst>
      </pc:sldChg>
      <pc:sldChg chg="modSp mod">
        <pc:chgData name="Kristy Novakovic" userId="1e017a10-f203-4ed9-bfd8-d353c93373b3" providerId="ADAL" clId="{0169B130-9408-485E-A6C0-F4080C43394D}" dt="2023-06-28T12:15:54.285" v="4997" actId="20577"/>
        <pc:sldMkLst>
          <pc:docMk/>
          <pc:sldMk cId="2901484646" sldId="291"/>
        </pc:sldMkLst>
        <pc:spChg chg="mod">
          <ac:chgData name="Kristy Novakovic" userId="1e017a10-f203-4ed9-bfd8-d353c93373b3" providerId="ADAL" clId="{0169B130-9408-485E-A6C0-F4080C43394D}" dt="2023-06-28T12:15:54.285" v="4997" actId="20577"/>
          <ac:spMkLst>
            <pc:docMk/>
            <pc:sldMk cId="2901484646" sldId="291"/>
            <ac:spMk id="3" creationId="{478C8DAF-FBE4-4E25-BF08-F0C51FAFE736}"/>
          </ac:spMkLst>
        </pc:spChg>
      </pc:sldChg>
      <pc:sldChg chg="modSp mod">
        <pc:chgData name="Kristy Novakovic" userId="1e017a10-f203-4ed9-bfd8-d353c93373b3" providerId="ADAL" clId="{0169B130-9408-485E-A6C0-F4080C43394D}" dt="2023-06-28T13:39:07.720" v="5647" actId="20577"/>
        <pc:sldMkLst>
          <pc:docMk/>
          <pc:sldMk cId="3196490275" sldId="292"/>
        </pc:sldMkLst>
        <pc:spChg chg="mod">
          <ac:chgData name="Kristy Novakovic" userId="1e017a10-f203-4ed9-bfd8-d353c93373b3" providerId="ADAL" clId="{0169B130-9408-485E-A6C0-F4080C43394D}" dt="2023-06-28T13:39:07.720" v="5647" actId="20577"/>
          <ac:spMkLst>
            <pc:docMk/>
            <pc:sldMk cId="3196490275" sldId="292"/>
            <ac:spMk id="3" creationId="{478C8DAF-FBE4-4E25-BF08-F0C51FAFE736}"/>
          </ac:spMkLst>
        </pc:spChg>
      </pc:sldChg>
      <pc:sldChg chg="modSp mod">
        <pc:chgData name="Kristy Novakovic" userId="1e017a10-f203-4ed9-bfd8-d353c93373b3" providerId="ADAL" clId="{0169B130-9408-485E-A6C0-F4080C43394D}" dt="2023-06-28T14:07:30.468" v="6915" actId="20577"/>
        <pc:sldMkLst>
          <pc:docMk/>
          <pc:sldMk cId="948594837" sldId="293"/>
        </pc:sldMkLst>
        <pc:spChg chg="mod">
          <ac:chgData name="Kristy Novakovic" userId="1e017a10-f203-4ed9-bfd8-d353c93373b3" providerId="ADAL" clId="{0169B130-9408-485E-A6C0-F4080C43394D}" dt="2023-06-28T14:07:30.468" v="6915" actId="20577"/>
          <ac:spMkLst>
            <pc:docMk/>
            <pc:sldMk cId="948594837" sldId="293"/>
            <ac:spMk id="3" creationId="{8646BFBC-F503-49C7-8E58-57EC0FA0F99D}"/>
          </ac:spMkLst>
        </pc:spChg>
      </pc:sldChg>
      <pc:sldChg chg="del">
        <pc:chgData name="Kristy Novakovic" userId="1e017a10-f203-4ed9-bfd8-d353c93373b3" providerId="ADAL" clId="{0169B130-9408-485E-A6C0-F4080C43394D}" dt="2023-06-28T13:37:17.979" v="5637" actId="47"/>
        <pc:sldMkLst>
          <pc:docMk/>
          <pc:sldMk cId="3821946200" sldId="294"/>
        </pc:sldMkLst>
      </pc:sldChg>
      <pc:sldChg chg="addSp delSp modSp new mod">
        <pc:chgData name="Kristy Novakovic" userId="1e017a10-f203-4ed9-bfd8-d353c93373b3" providerId="ADAL" clId="{0169B130-9408-485E-A6C0-F4080C43394D}" dt="2023-06-28T11:08:47.236" v="2863" actId="20577"/>
        <pc:sldMkLst>
          <pc:docMk/>
          <pc:sldMk cId="2946236640" sldId="295"/>
        </pc:sldMkLst>
        <pc:spChg chg="mod">
          <ac:chgData name="Kristy Novakovic" userId="1e017a10-f203-4ed9-bfd8-d353c93373b3" providerId="ADAL" clId="{0169B130-9408-485E-A6C0-F4080C43394D}" dt="2023-06-28T09:57:01.568" v="1979" actId="20577"/>
          <ac:spMkLst>
            <pc:docMk/>
            <pc:sldMk cId="2946236640" sldId="295"/>
            <ac:spMk id="2" creationId="{BBBDD941-7C2F-FC01-4B5F-F7B0C215DC59}"/>
          </ac:spMkLst>
        </pc:spChg>
        <pc:spChg chg="add del mod">
          <ac:chgData name="Kristy Novakovic" userId="1e017a10-f203-4ed9-bfd8-d353c93373b3" providerId="ADAL" clId="{0169B130-9408-485E-A6C0-F4080C43394D}" dt="2023-06-28T10:55:16.974" v="2522" actId="478"/>
          <ac:spMkLst>
            <pc:docMk/>
            <pc:sldMk cId="2946236640" sldId="295"/>
            <ac:spMk id="4" creationId="{7A42E61E-C246-6814-CF1F-5AD62103F8C7}"/>
          </ac:spMkLst>
        </pc:spChg>
        <pc:spChg chg="add del mod">
          <ac:chgData name="Kristy Novakovic" userId="1e017a10-f203-4ed9-bfd8-d353c93373b3" providerId="ADAL" clId="{0169B130-9408-485E-A6C0-F4080C43394D}" dt="2023-06-28T10:55:19.165" v="2524" actId="478"/>
          <ac:spMkLst>
            <pc:docMk/>
            <pc:sldMk cId="2946236640" sldId="295"/>
            <ac:spMk id="5" creationId="{4D4B572E-4527-7606-838B-21BA6DAFA3CC}"/>
          </ac:spMkLst>
        </pc:spChg>
        <pc:spChg chg="add del mod">
          <ac:chgData name="Kristy Novakovic" userId="1e017a10-f203-4ed9-bfd8-d353c93373b3" providerId="ADAL" clId="{0169B130-9408-485E-A6C0-F4080C43394D}" dt="2023-06-28T10:55:20.670" v="2525" actId="478"/>
          <ac:spMkLst>
            <pc:docMk/>
            <pc:sldMk cId="2946236640" sldId="295"/>
            <ac:spMk id="6" creationId="{C01A3A59-6B8F-BEE5-F47B-6086BF8D9C78}"/>
          </ac:spMkLst>
        </pc:spChg>
        <pc:spChg chg="add del mod">
          <ac:chgData name="Kristy Novakovic" userId="1e017a10-f203-4ed9-bfd8-d353c93373b3" providerId="ADAL" clId="{0169B130-9408-485E-A6C0-F4080C43394D}" dt="2023-06-28T10:55:21.777" v="2526" actId="478"/>
          <ac:spMkLst>
            <pc:docMk/>
            <pc:sldMk cId="2946236640" sldId="295"/>
            <ac:spMk id="7" creationId="{A46901FD-A3B6-B4C8-9759-BB5CC22170DB}"/>
          </ac:spMkLst>
        </pc:spChg>
        <pc:spChg chg="add mod">
          <ac:chgData name="Kristy Novakovic" userId="1e017a10-f203-4ed9-bfd8-d353c93373b3" providerId="ADAL" clId="{0169B130-9408-485E-A6C0-F4080C43394D}" dt="2023-06-28T11:08:47.236" v="2863" actId="20577"/>
          <ac:spMkLst>
            <pc:docMk/>
            <pc:sldMk cId="2946236640" sldId="295"/>
            <ac:spMk id="19" creationId="{69F08615-B77B-9442-C374-2FE59CAFF49F}"/>
          </ac:spMkLst>
        </pc:spChg>
        <pc:grpChg chg="add mod">
          <ac:chgData name="Kristy Novakovic" userId="1e017a10-f203-4ed9-bfd8-d353c93373b3" providerId="ADAL" clId="{0169B130-9408-485E-A6C0-F4080C43394D}" dt="2023-06-28T11:07:15.044" v="2693" actId="1076"/>
          <ac:grpSpMkLst>
            <pc:docMk/>
            <pc:sldMk cId="2946236640" sldId="295"/>
            <ac:grpSpMk id="18" creationId="{81463310-92CA-0552-2D73-560F633543A1}"/>
          </ac:grpSpMkLst>
        </pc:grpChg>
        <pc:graphicFrameChg chg="add mod modGraphic">
          <ac:chgData name="Kristy Novakovic" userId="1e017a10-f203-4ed9-bfd8-d353c93373b3" providerId="ADAL" clId="{0169B130-9408-485E-A6C0-F4080C43394D}" dt="2023-06-28T11:06:52.641" v="2692" actId="20577"/>
          <ac:graphicFrameMkLst>
            <pc:docMk/>
            <pc:sldMk cId="2946236640" sldId="295"/>
            <ac:graphicFrameMk id="3" creationId="{88D9100C-4963-5AF5-2B88-05EF13DDCAB9}"/>
          </ac:graphicFrameMkLst>
        </pc:graphicFrameChg>
        <pc:picChg chg="add del mod">
          <ac:chgData name="Kristy Novakovic" userId="1e017a10-f203-4ed9-bfd8-d353c93373b3" providerId="ADAL" clId="{0169B130-9408-485E-A6C0-F4080C43394D}" dt="2023-06-28T11:03:03.999" v="2549" actId="478"/>
          <ac:picMkLst>
            <pc:docMk/>
            <pc:sldMk cId="2946236640" sldId="295"/>
            <ac:picMk id="9" creationId="{C14A222B-CBAE-B455-2410-DE483946BB65}"/>
          </ac:picMkLst>
        </pc:picChg>
        <pc:picChg chg="add mod">
          <ac:chgData name="Kristy Novakovic" userId="1e017a10-f203-4ed9-bfd8-d353c93373b3" providerId="ADAL" clId="{0169B130-9408-485E-A6C0-F4080C43394D}" dt="2023-06-28T11:06:32.692" v="2690" actId="164"/>
          <ac:picMkLst>
            <pc:docMk/>
            <pc:sldMk cId="2946236640" sldId="295"/>
            <ac:picMk id="11" creationId="{E40A6B0E-6F21-B7D6-A244-B708B7936434}"/>
          </ac:picMkLst>
        </pc:picChg>
        <pc:picChg chg="add mod">
          <ac:chgData name="Kristy Novakovic" userId="1e017a10-f203-4ed9-bfd8-d353c93373b3" providerId="ADAL" clId="{0169B130-9408-485E-A6C0-F4080C43394D}" dt="2023-06-28T11:06:32.692" v="2690" actId="164"/>
          <ac:picMkLst>
            <pc:docMk/>
            <pc:sldMk cId="2946236640" sldId="295"/>
            <ac:picMk id="13" creationId="{16D10DA7-ADB2-E62E-D924-7291311E7155}"/>
          </ac:picMkLst>
        </pc:picChg>
        <pc:picChg chg="add mod">
          <ac:chgData name="Kristy Novakovic" userId="1e017a10-f203-4ed9-bfd8-d353c93373b3" providerId="ADAL" clId="{0169B130-9408-485E-A6C0-F4080C43394D}" dt="2023-06-28T11:06:32.692" v="2690" actId="164"/>
          <ac:picMkLst>
            <pc:docMk/>
            <pc:sldMk cId="2946236640" sldId="295"/>
            <ac:picMk id="15" creationId="{CA5B7F43-9ACF-C8EC-F7C2-EA9C9D2BE36F}"/>
          </ac:picMkLst>
        </pc:picChg>
        <pc:picChg chg="add mod">
          <ac:chgData name="Kristy Novakovic" userId="1e017a10-f203-4ed9-bfd8-d353c93373b3" providerId="ADAL" clId="{0169B130-9408-485E-A6C0-F4080C43394D}" dt="2023-06-28T11:06:32.692" v="2690" actId="164"/>
          <ac:picMkLst>
            <pc:docMk/>
            <pc:sldMk cId="2946236640" sldId="295"/>
            <ac:picMk id="17" creationId="{981F8E77-E014-1C80-46FE-00EDFCC009D8}"/>
          </ac:picMkLst>
        </pc:picChg>
      </pc:sldChg>
      <pc:sldChg chg="addSp delSp modSp add mod">
        <pc:chgData name="Kristy Novakovic" userId="1e017a10-f203-4ed9-bfd8-d353c93373b3" providerId="ADAL" clId="{0169B130-9408-485E-A6C0-F4080C43394D}" dt="2023-06-28T14:09:46.137" v="6926" actId="478"/>
        <pc:sldMkLst>
          <pc:docMk/>
          <pc:sldMk cId="806983583" sldId="296"/>
        </pc:sldMkLst>
        <pc:spChg chg="mod">
          <ac:chgData name="Kristy Novakovic" userId="1e017a10-f203-4ed9-bfd8-d353c93373b3" providerId="ADAL" clId="{0169B130-9408-485E-A6C0-F4080C43394D}" dt="2023-06-28T12:05:45.134" v="4255" actId="20577"/>
          <ac:spMkLst>
            <pc:docMk/>
            <pc:sldMk cId="806983583" sldId="296"/>
            <ac:spMk id="2" creationId="{B5DAB3D6-BA1B-46D9-B3A4-7F5DD4E25C92}"/>
          </ac:spMkLst>
        </pc:spChg>
        <pc:spChg chg="add del mod">
          <ac:chgData name="Kristy Novakovic" userId="1e017a10-f203-4ed9-bfd8-d353c93373b3" providerId="ADAL" clId="{0169B130-9408-485E-A6C0-F4080C43394D}" dt="2023-06-28T13:42:29.624" v="5649" actId="478"/>
          <ac:spMkLst>
            <pc:docMk/>
            <pc:sldMk cId="806983583" sldId="296"/>
            <ac:spMk id="4" creationId="{3EF11709-2BD4-B3CF-BC55-EC84BED2FE3C}"/>
          </ac:spMkLst>
        </pc:spChg>
        <pc:spChg chg="mod">
          <ac:chgData name="Kristy Novakovic" userId="1e017a10-f203-4ed9-bfd8-d353c93373b3" providerId="ADAL" clId="{0169B130-9408-485E-A6C0-F4080C43394D}" dt="2023-06-28T13:48:54.472" v="5720" actId="113"/>
          <ac:spMkLst>
            <pc:docMk/>
            <pc:sldMk cId="806983583" sldId="296"/>
            <ac:spMk id="6" creationId="{A7503B4C-5320-4079-8CE6-5D49086CDD0E}"/>
          </ac:spMkLst>
        </pc:spChg>
        <pc:spChg chg="add mod">
          <ac:chgData name="Kristy Novakovic" userId="1e017a10-f203-4ed9-bfd8-d353c93373b3" providerId="ADAL" clId="{0169B130-9408-485E-A6C0-F4080C43394D}" dt="2023-06-28T13:43:15.525" v="5660" actId="164"/>
          <ac:spMkLst>
            <pc:docMk/>
            <pc:sldMk cId="806983583" sldId="296"/>
            <ac:spMk id="8" creationId="{6EE627C5-792E-D07A-4B75-5AEAFA97CAB3}"/>
          </ac:spMkLst>
        </pc:spChg>
        <pc:spChg chg="del">
          <ac:chgData name="Kristy Novakovic" userId="1e017a10-f203-4ed9-bfd8-d353c93373b3" providerId="ADAL" clId="{0169B130-9408-485E-A6C0-F4080C43394D}" dt="2023-06-28T13:42:31.561" v="5650" actId="478"/>
          <ac:spMkLst>
            <pc:docMk/>
            <pc:sldMk cId="806983583" sldId="296"/>
            <ac:spMk id="13" creationId="{B47967B5-C0E2-4879-8E10-D35D61200BD4}"/>
          </ac:spMkLst>
        </pc:spChg>
        <pc:spChg chg="add mod">
          <ac:chgData name="Kristy Novakovic" userId="1e017a10-f203-4ed9-bfd8-d353c93373b3" providerId="ADAL" clId="{0169B130-9408-485E-A6C0-F4080C43394D}" dt="2023-06-28T14:03:44.839" v="6472" actId="14100"/>
          <ac:spMkLst>
            <pc:docMk/>
            <pc:sldMk cId="806983583" sldId="296"/>
            <ac:spMk id="14" creationId="{EBB9E493-C8C5-5971-ED40-43DF163793FF}"/>
          </ac:spMkLst>
        </pc:spChg>
        <pc:spChg chg="add mod">
          <ac:chgData name="Kristy Novakovic" userId="1e017a10-f203-4ed9-bfd8-d353c93373b3" providerId="ADAL" clId="{0169B130-9408-485E-A6C0-F4080C43394D}" dt="2023-06-28T14:03:32.652" v="6469" actId="2085"/>
          <ac:spMkLst>
            <pc:docMk/>
            <pc:sldMk cId="806983583" sldId="296"/>
            <ac:spMk id="18" creationId="{596ACC3E-494A-D4A9-C2F3-6ABB9777D576}"/>
          </ac:spMkLst>
        </pc:spChg>
        <pc:grpChg chg="add mod">
          <ac:chgData name="Kristy Novakovic" userId="1e017a10-f203-4ed9-bfd8-d353c93373b3" providerId="ADAL" clId="{0169B130-9408-485E-A6C0-F4080C43394D}" dt="2023-06-28T13:47:40.308" v="5698" actId="1076"/>
          <ac:grpSpMkLst>
            <pc:docMk/>
            <pc:sldMk cId="806983583" sldId="296"/>
            <ac:grpSpMk id="9" creationId="{56A35D61-2802-8865-FF85-B49EDAB4E7C5}"/>
          </ac:grpSpMkLst>
        </pc:grpChg>
        <pc:grpChg chg="add mod">
          <ac:chgData name="Kristy Novakovic" userId="1e017a10-f203-4ed9-bfd8-d353c93373b3" providerId="ADAL" clId="{0169B130-9408-485E-A6C0-F4080C43394D}" dt="2023-06-28T13:47:19.364" v="5693" actId="1076"/>
          <ac:grpSpMkLst>
            <pc:docMk/>
            <pc:sldMk cId="806983583" sldId="296"/>
            <ac:grpSpMk id="15" creationId="{2053E97A-68A7-75F1-E756-422014A25D9A}"/>
          </ac:grpSpMkLst>
        </pc:grpChg>
        <pc:grpChg chg="add mod">
          <ac:chgData name="Kristy Novakovic" userId="1e017a10-f203-4ed9-bfd8-d353c93373b3" providerId="ADAL" clId="{0169B130-9408-485E-A6C0-F4080C43394D}" dt="2023-06-28T13:47:37.028" v="5697" actId="1076"/>
          <ac:grpSpMkLst>
            <pc:docMk/>
            <pc:sldMk cId="806983583" sldId="296"/>
            <ac:grpSpMk id="19" creationId="{FCFAA9E0-EAD0-5EEA-6877-3D1F0C95C536}"/>
          </ac:grpSpMkLst>
        </pc:grpChg>
        <pc:graphicFrameChg chg="add del mod modGraphic">
          <ac:chgData name="Kristy Novakovic" userId="1e017a10-f203-4ed9-bfd8-d353c93373b3" providerId="ADAL" clId="{0169B130-9408-485E-A6C0-F4080C43394D}" dt="2023-06-28T14:09:46.137" v="6926" actId="478"/>
          <ac:graphicFrameMkLst>
            <pc:docMk/>
            <pc:sldMk cId="806983583" sldId="296"/>
            <ac:graphicFrameMk id="20" creationId="{52A0A5C1-0CFD-3183-351C-94AB7C69E601}"/>
          </ac:graphicFrameMkLst>
        </pc:graphicFrameChg>
        <pc:picChg chg="add mod">
          <ac:chgData name="Kristy Novakovic" userId="1e017a10-f203-4ed9-bfd8-d353c93373b3" providerId="ADAL" clId="{0169B130-9408-485E-A6C0-F4080C43394D}" dt="2023-06-28T13:43:15.525" v="5660" actId="164"/>
          <ac:picMkLst>
            <pc:docMk/>
            <pc:sldMk cId="806983583" sldId="296"/>
            <ac:picMk id="7" creationId="{355ABB6A-DA15-2E90-3764-D9587348D60B}"/>
          </ac:picMkLst>
        </pc:picChg>
        <pc:picChg chg="add mod">
          <ac:chgData name="Kristy Novakovic" userId="1e017a10-f203-4ed9-bfd8-d353c93373b3" providerId="ADAL" clId="{0169B130-9408-485E-A6C0-F4080C43394D}" dt="2023-06-28T13:46:36.310" v="5687" actId="208"/>
          <ac:picMkLst>
            <pc:docMk/>
            <pc:sldMk cId="806983583" sldId="296"/>
            <ac:picMk id="11" creationId="{555A45B5-1552-914F-9178-1A2420C53DC4}"/>
          </ac:picMkLst>
        </pc:picChg>
        <pc:picChg chg="del">
          <ac:chgData name="Kristy Novakovic" userId="1e017a10-f203-4ed9-bfd8-d353c93373b3" providerId="ADAL" clId="{0169B130-9408-485E-A6C0-F4080C43394D}" dt="2023-06-28T13:42:24.685" v="5648" actId="478"/>
          <ac:picMkLst>
            <pc:docMk/>
            <pc:sldMk cId="806983583" sldId="296"/>
            <ac:picMk id="12" creationId="{52A57099-90E6-4A1F-9F63-1F150BFAADDB}"/>
          </ac:picMkLst>
        </pc:picChg>
        <pc:picChg chg="add mod">
          <ac:chgData name="Kristy Novakovic" userId="1e017a10-f203-4ed9-bfd8-d353c93373b3" providerId="ADAL" clId="{0169B130-9408-485E-A6C0-F4080C43394D}" dt="2023-06-28T13:46:32.345" v="5686" actId="208"/>
          <ac:picMkLst>
            <pc:docMk/>
            <pc:sldMk cId="806983583" sldId="296"/>
            <ac:picMk id="17" creationId="{9B47E6E2-9776-14B8-E7FB-9776972B00C2}"/>
          </ac:picMkLst>
        </pc:picChg>
      </pc:sldChg>
      <pc:sldChg chg="addSp delSp modSp add mod">
        <pc:chgData name="Kristy Novakovic" userId="1e017a10-f203-4ed9-bfd8-d353c93373b3" providerId="ADAL" clId="{0169B130-9408-485E-A6C0-F4080C43394D}" dt="2023-06-28T13:58:16.200" v="6468" actId="20577"/>
        <pc:sldMkLst>
          <pc:docMk/>
          <pc:sldMk cId="2929066386" sldId="297"/>
        </pc:sldMkLst>
        <pc:spChg chg="mod">
          <ac:chgData name="Kristy Novakovic" userId="1e017a10-f203-4ed9-bfd8-d353c93373b3" providerId="ADAL" clId="{0169B130-9408-485E-A6C0-F4080C43394D}" dt="2023-06-28T13:50:10.851" v="5741" actId="20577"/>
          <ac:spMkLst>
            <pc:docMk/>
            <pc:sldMk cId="2929066386" sldId="297"/>
            <ac:spMk id="2" creationId="{B5DAB3D6-BA1B-46D9-B3A4-7F5DD4E25C92}"/>
          </ac:spMkLst>
        </pc:spChg>
        <pc:spChg chg="add del mod">
          <ac:chgData name="Kristy Novakovic" userId="1e017a10-f203-4ed9-bfd8-d353c93373b3" providerId="ADAL" clId="{0169B130-9408-485E-A6C0-F4080C43394D}" dt="2023-06-28T13:54:44.584" v="6369" actId="22"/>
          <ac:spMkLst>
            <pc:docMk/>
            <pc:sldMk cId="2929066386" sldId="297"/>
            <ac:spMk id="4" creationId="{253CF51F-F0F7-CB31-4F8D-98B42EA0CA00}"/>
          </ac:spMkLst>
        </pc:spChg>
        <pc:spChg chg="mod">
          <ac:chgData name="Kristy Novakovic" userId="1e017a10-f203-4ed9-bfd8-d353c93373b3" providerId="ADAL" clId="{0169B130-9408-485E-A6C0-F4080C43394D}" dt="2023-06-28T13:58:16.200" v="6468" actId="20577"/>
          <ac:spMkLst>
            <pc:docMk/>
            <pc:sldMk cId="2929066386" sldId="297"/>
            <ac:spMk id="6" creationId="{A7503B4C-5320-4079-8CE6-5D49086CDD0E}"/>
          </ac:spMkLst>
        </pc:spChg>
        <pc:spChg chg="add mod ord">
          <ac:chgData name="Kristy Novakovic" userId="1e017a10-f203-4ed9-bfd8-d353c93373b3" providerId="ADAL" clId="{0169B130-9408-485E-A6C0-F4080C43394D}" dt="2023-06-28T13:56:55.020" v="6388" actId="1076"/>
          <ac:spMkLst>
            <pc:docMk/>
            <pc:sldMk cId="2929066386" sldId="297"/>
            <ac:spMk id="8" creationId="{A48D907F-A0DF-7318-CC4A-786DE05A0F59}"/>
          </ac:spMkLst>
        </pc:spChg>
        <pc:spChg chg="del">
          <ac:chgData name="Kristy Novakovic" userId="1e017a10-f203-4ed9-bfd8-d353c93373b3" providerId="ADAL" clId="{0169B130-9408-485E-A6C0-F4080C43394D}" dt="2023-06-28T13:54:40.166" v="6367" actId="478"/>
          <ac:spMkLst>
            <pc:docMk/>
            <pc:sldMk cId="2929066386" sldId="297"/>
            <ac:spMk id="13" creationId="{B47967B5-C0E2-4879-8E10-D35D61200BD4}"/>
          </ac:spMkLst>
        </pc:spChg>
        <pc:picChg chg="add mod ord">
          <ac:chgData name="Kristy Novakovic" userId="1e017a10-f203-4ed9-bfd8-d353c93373b3" providerId="ADAL" clId="{0169B130-9408-485E-A6C0-F4080C43394D}" dt="2023-06-28T13:56:55.020" v="6388" actId="1076"/>
          <ac:picMkLst>
            <pc:docMk/>
            <pc:sldMk cId="2929066386" sldId="297"/>
            <ac:picMk id="7" creationId="{04164A3E-3977-E577-BC00-7D7180D952ED}"/>
          </ac:picMkLst>
        </pc:picChg>
        <pc:picChg chg="del">
          <ac:chgData name="Kristy Novakovic" userId="1e017a10-f203-4ed9-bfd8-d353c93373b3" providerId="ADAL" clId="{0169B130-9408-485E-A6C0-F4080C43394D}" dt="2023-06-28T13:54:40.886" v="6368" actId="478"/>
          <ac:picMkLst>
            <pc:docMk/>
            <pc:sldMk cId="2929066386" sldId="297"/>
            <ac:picMk id="12" creationId="{52A57099-90E6-4A1F-9F63-1F150BFAADD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7A94D-5B04-41C9-91C8-2D4FB37208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E4A9677-FE01-43BB-BCFA-34777618FF81}">
      <dgm:prSet phldrT="[Text]"/>
      <dgm:spPr/>
      <dgm:t>
        <a:bodyPr/>
        <a:lstStyle/>
        <a:p>
          <a:r>
            <a:rPr lang="en-GB" dirty="0"/>
            <a:t>Online Training Platform</a:t>
          </a:r>
        </a:p>
      </dgm:t>
    </dgm:pt>
    <dgm:pt modelId="{ABEFEA6C-475E-43B4-9485-37AD3924DFAD}" type="parTrans" cxnId="{8333D1C3-9D9F-4EF5-B802-CB7C6720FCB1}">
      <dgm:prSet/>
      <dgm:spPr/>
      <dgm:t>
        <a:bodyPr/>
        <a:lstStyle/>
        <a:p>
          <a:endParaRPr lang="en-GB"/>
        </a:p>
      </dgm:t>
    </dgm:pt>
    <dgm:pt modelId="{4937171A-DF91-48A8-99CE-4DBF1C94B46C}" type="sibTrans" cxnId="{8333D1C3-9D9F-4EF5-B802-CB7C6720FCB1}">
      <dgm:prSet/>
      <dgm:spPr/>
      <dgm:t>
        <a:bodyPr/>
        <a:lstStyle/>
        <a:p>
          <a:endParaRPr lang="en-GB"/>
        </a:p>
      </dgm:t>
    </dgm:pt>
    <dgm:pt modelId="{97E53CCA-8DBD-47F3-B4C2-4A5994F1580F}">
      <dgm:prSet phldrT="[Text]"/>
      <dgm:spPr/>
      <dgm:t>
        <a:bodyPr/>
        <a:lstStyle/>
        <a:p>
          <a:r>
            <a:rPr lang="en-GB" dirty="0"/>
            <a:t>Easy to access catalogue of training content and resources</a:t>
          </a:r>
        </a:p>
      </dgm:t>
    </dgm:pt>
    <dgm:pt modelId="{6758BB90-03A9-46A9-97A1-3DF6C8E204DF}" type="parTrans" cxnId="{51238F1C-192D-493E-8FCB-5C8BE51A3973}">
      <dgm:prSet/>
      <dgm:spPr/>
      <dgm:t>
        <a:bodyPr/>
        <a:lstStyle/>
        <a:p>
          <a:endParaRPr lang="en-GB"/>
        </a:p>
      </dgm:t>
    </dgm:pt>
    <dgm:pt modelId="{D71503DC-5482-421D-A411-D8CC3809A52F}" type="sibTrans" cxnId="{51238F1C-192D-493E-8FCB-5C8BE51A3973}">
      <dgm:prSet/>
      <dgm:spPr/>
      <dgm:t>
        <a:bodyPr/>
        <a:lstStyle/>
        <a:p>
          <a:endParaRPr lang="en-GB"/>
        </a:p>
      </dgm:t>
    </dgm:pt>
    <dgm:pt modelId="{B9247149-BBA0-44CB-983C-3B2844CFC844}">
      <dgm:prSet phldrT="[Text]"/>
      <dgm:spPr/>
      <dgm:t>
        <a:bodyPr/>
        <a:lstStyle/>
        <a:p>
          <a:r>
            <a:rPr lang="en-GB" dirty="0"/>
            <a:t>National Training Centres</a:t>
          </a:r>
        </a:p>
      </dgm:t>
    </dgm:pt>
    <dgm:pt modelId="{E4DE449F-12D7-49E9-984F-8432021AC9FC}" type="parTrans" cxnId="{37168550-BB5A-4288-8A1F-9E175358B749}">
      <dgm:prSet/>
      <dgm:spPr/>
      <dgm:t>
        <a:bodyPr/>
        <a:lstStyle/>
        <a:p>
          <a:endParaRPr lang="en-GB"/>
        </a:p>
      </dgm:t>
    </dgm:pt>
    <dgm:pt modelId="{053CD948-94B6-4C17-827C-492ED9115989}" type="sibTrans" cxnId="{37168550-BB5A-4288-8A1F-9E175358B749}">
      <dgm:prSet/>
      <dgm:spPr/>
      <dgm:t>
        <a:bodyPr/>
        <a:lstStyle/>
        <a:p>
          <a:endParaRPr lang="en-GB"/>
        </a:p>
      </dgm:t>
    </dgm:pt>
    <dgm:pt modelId="{4FDDB9DF-3B42-4E51-807F-4847B2F4D214}">
      <dgm:prSet phldrT="[Text]"/>
      <dgm:spPr/>
      <dgm:t>
        <a:bodyPr/>
        <a:lstStyle/>
        <a:p>
          <a:r>
            <a:rPr lang="en-GB" dirty="0"/>
            <a:t>Delivering training across the UK</a:t>
          </a:r>
        </a:p>
      </dgm:t>
    </dgm:pt>
    <dgm:pt modelId="{F0B9A565-98E7-4165-A8BD-8FAF4C239CDE}" type="parTrans" cxnId="{26A3711D-F511-42EC-A103-E598E8BECC18}">
      <dgm:prSet/>
      <dgm:spPr/>
      <dgm:t>
        <a:bodyPr/>
        <a:lstStyle/>
        <a:p>
          <a:endParaRPr lang="en-GB"/>
        </a:p>
      </dgm:t>
    </dgm:pt>
    <dgm:pt modelId="{D355FC35-1C04-4C9A-B9F6-ADCEDA7A66C7}" type="sibTrans" cxnId="{26A3711D-F511-42EC-A103-E598E8BECC18}">
      <dgm:prSet/>
      <dgm:spPr/>
      <dgm:t>
        <a:bodyPr/>
        <a:lstStyle/>
        <a:p>
          <a:endParaRPr lang="en-GB"/>
        </a:p>
      </dgm:t>
    </dgm:pt>
    <dgm:pt modelId="{D83C12A4-B3F9-4697-AE70-6702F47AD9DD}">
      <dgm:prSet phldrT="[Text]"/>
      <dgm:spPr/>
      <dgm:t>
        <a:bodyPr/>
        <a:lstStyle/>
        <a:p>
          <a:r>
            <a:rPr lang="en-GB" dirty="0"/>
            <a:t>Career Converter</a:t>
          </a:r>
        </a:p>
      </dgm:t>
    </dgm:pt>
    <dgm:pt modelId="{449EF741-B03A-42A6-9C4F-25BD54C2A44A}" type="parTrans" cxnId="{DFB1E256-1F19-4BB6-99AC-1FE88D4763EA}">
      <dgm:prSet/>
      <dgm:spPr/>
      <dgm:t>
        <a:bodyPr/>
        <a:lstStyle/>
        <a:p>
          <a:endParaRPr lang="en-GB"/>
        </a:p>
      </dgm:t>
    </dgm:pt>
    <dgm:pt modelId="{43FD841A-C98C-4729-8363-80A598467BBC}" type="sibTrans" cxnId="{DFB1E256-1F19-4BB6-99AC-1FE88D4763EA}">
      <dgm:prSet/>
      <dgm:spPr/>
      <dgm:t>
        <a:bodyPr/>
        <a:lstStyle/>
        <a:p>
          <a:endParaRPr lang="en-GB"/>
        </a:p>
      </dgm:t>
    </dgm:pt>
    <dgm:pt modelId="{5ABD6C60-567E-4023-8A96-A1EB5D1D34B8}">
      <dgm:prSet phldrT="[Text]"/>
      <dgm:spPr/>
      <dgm:t>
        <a:bodyPr/>
        <a:lstStyle/>
        <a:p>
          <a:r>
            <a:rPr lang="en-GB" dirty="0"/>
            <a:t>AI &amp; data science tool to match transferable skill set with in-demand job roles</a:t>
          </a:r>
        </a:p>
      </dgm:t>
    </dgm:pt>
    <dgm:pt modelId="{654369F7-2DB7-450B-BA18-47EF189BCD39}" type="parTrans" cxnId="{FF3E3DFB-9128-4FE4-BE04-8D1837EEBC58}">
      <dgm:prSet/>
      <dgm:spPr/>
      <dgm:t>
        <a:bodyPr/>
        <a:lstStyle/>
        <a:p>
          <a:endParaRPr lang="en-GB"/>
        </a:p>
      </dgm:t>
    </dgm:pt>
    <dgm:pt modelId="{9909F99C-051D-4DF7-92C9-C5BB1C4B1844}" type="sibTrans" cxnId="{FF3E3DFB-9128-4FE4-BE04-8D1837EEBC58}">
      <dgm:prSet/>
      <dgm:spPr/>
      <dgm:t>
        <a:bodyPr/>
        <a:lstStyle/>
        <a:p>
          <a:endParaRPr lang="en-GB"/>
        </a:p>
      </dgm:t>
    </dgm:pt>
    <dgm:pt modelId="{0624819E-88C4-479F-B05D-57B92D736B85}" type="pres">
      <dgm:prSet presAssocID="{91C7A94D-5B04-41C9-91C8-2D4FB3720830}" presName="Name0" presStyleCnt="0">
        <dgm:presLayoutVars>
          <dgm:dir/>
          <dgm:animLvl val="lvl"/>
          <dgm:resizeHandles val="exact"/>
        </dgm:presLayoutVars>
      </dgm:prSet>
      <dgm:spPr/>
    </dgm:pt>
    <dgm:pt modelId="{6EF5B247-F8D7-4DBC-B59C-791BA0398754}" type="pres">
      <dgm:prSet presAssocID="{3E4A9677-FE01-43BB-BCFA-34777618FF81}" presName="linNode" presStyleCnt="0"/>
      <dgm:spPr/>
    </dgm:pt>
    <dgm:pt modelId="{FA9562B1-6D17-43B4-AE82-CCBC6A641246}" type="pres">
      <dgm:prSet presAssocID="{3E4A9677-FE01-43BB-BCFA-34777618FF81}" presName="parentText" presStyleLbl="node1" presStyleIdx="0" presStyleCnt="3">
        <dgm:presLayoutVars>
          <dgm:chMax val="1"/>
          <dgm:bulletEnabled val="1"/>
        </dgm:presLayoutVars>
      </dgm:prSet>
      <dgm:spPr/>
    </dgm:pt>
    <dgm:pt modelId="{5CC168C1-6AC6-4A7C-BC4C-E05D88F412F9}" type="pres">
      <dgm:prSet presAssocID="{3E4A9677-FE01-43BB-BCFA-34777618FF81}" presName="descendantText" presStyleLbl="alignAccFollowNode1" presStyleIdx="0" presStyleCnt="3">
        <dgm:presLayoutVars>
          <dgm:bulletEnabled val="1"/>
        </dgm:presLayoutVars>
      </dgm:prSet>
      <dgm:spPr/>
    </dgm:pt>
    <dgm:pt modelId="{C8187C4A-6A54-42DF-A0F5-E4651BFDC823}" type="pres">
      <dgm:prSet presAssocID="{4937171A-DF91-48A8-99CE-4DBF1C94B46C}" presName="sp" presStyleCnt="0"/>
      <dgm:spPr/>
    </dgm:pt>
    <dgm:pt modelId="{E0603C33-6377-4D47-AB41-BB93C9AB6B9F}" type="pres">
      <dgm:prSet presAssocID="{B9247149-BBA0-44CB-983C-3B2844CFC844}" presName="linNode" presStyleCnt="0"/>
      <dgm:spPr/>
    </dgm:pt>
    <dgm:pt modelId="{37B6220C-88A6-426B-87E4-70097E764796}" type="pres">
      <dgm:prSet presAssocID="{B9247149-BBA0-44CB-983C-3B2844CFC844}" presName="parentText" presStyleLbl="node1" presStyleIdx="1" presStyleCnt="3">
        <dgm:presLayoutVars>
          <dgm:chMax val="1"/>
          <dgm:bulletEnabled val="1"/>
        </dgm:presLayoutVars>
      </dgm:prSet>
      <dgm:spPr/>
    </dgm:pt>
    <dgm:pt modelId="{F54B0223-CF39-4818-8E83-DFF3D55C8361}" type="pres">
      <dgm:prSet presAssocID="{B9247149-BBA0-44CB-983C-3B2844CFC844}" presName="descendantText" presStyleLbl="alignAccFollowNode1" presStyleIdx="1" presStyleCnt="3">
        <dgm:presLayoutVars>
          <dgm:bulletEnabled val="1"/>
        </dgm:presLayoutVars>
      </dgm:prSet>
      <dgm:spPr/>
    </dgm:pt>
    <dgm:pt modelId="{76997928-7218-48DF-A90C-464DCDEFAE14}" type="pres">
      <dgm:prSet presAssocID="{053CD948-94B6-4C17-827C-492ED9115989}" presName="sp" presStyleCnt="0"/>
      <dgm:spPr/>
    </dgm:pt>
    <dgm:pt modelId="{316AEB7C-100B-492C-9B31-6D9B236C7A00}" type="pres">
      <dgm:prSet presAssocID="{D83C12A4-B3F9-4697-AE70-6702F47AD9DD}" presName="linNode" presStyleCnt="0"/>
      <dgm:spPr/>
    </dgm:pt>
    <dgm:pt modelId="{130784DF-C34C-4665-AE17-C95063C5299C}" type="pres">
      <dgm:prSet presAssocID="{D83C12A4-B3F9-4697-AE70-6702F47AD9DD}" presName="parentText" presStyleLbl="node1" presStyleIdx="2" presStyleCnt="3">
        <dgm:presLayoutVars>
          <dgm:chMax val="1"/>
          <dgm:bulletEnabled val="1"/>
        </dgm:presLayoutVars>
      </dgm:prSet>
      <dgm:spPr/>
    </dgm:pt>
    <dgm:pt modelId="{8F11874B-2BFA-4925-921B-1A5F56C4E8FE}" type="pres">
      <dgm:prSet presAssocID="{D83C12A4-B3F9-4697-AE70-6702F47AD9DD}" presName="descendantText" presStyleLbl="alignAccFollowNode1" presStyleIdx="2" presStyleCnt="3">
        <dgm:presLayoutVars>
          <dgm:bulletEnabled val="1"/>
        </dgm:presLayoutVars>
      </dgm:prSet>
      <dgm:spPr/>
    </dgm:pt>
  </dgm:ptLst>
  <dgm:cxnLst>
    <dgm:cxn modelId="{8CBFB415-7A1E-4199-A2D4-6C03B4795E2E}" type="presOf" srcId="{4FDDB9DF-3B42-4E51-807F-4847B2F4D214}" destId="{F54B0223-CF39-4818-8E83-DFF3D55C8361}" srcOrd="0" destOrd="0" presId="urn:microsoft.com/office/officeart/2005/8/layout/vList5"/>
    <dgm:cxn modelId="{51238F1C-192D-493E-8FCB-5C8BE51A3973}" srcId="{3E4A9677-FE01-43BB-BCFA-34777618FF81}" destId="{97E53CCA-8DBD-47F3-B4C2-4A5994F1580F}" srcOrd="0" destOrd="0" parTransId="{6758BB90-03A9-46A9-97A1-3DF6C8E204DF}" sibTransId="{D71503DC-5482-421D-A411-D8CC3809A52F}"/>
    <dgm:cxn modelId="{26A3711D-F511-42EC-A103-E598E8BECC18}" srcId="{B9247149-BBA0-44CB-983C-3B2844CFC844}" destId="{4FDDB9DF-3B42-4E51-807F-4847B2F4D214}" srcOrd="0" destOrd="0" parTransId="{F0B9A565-98E7-4165-A8BD-8FAF4C239CDE}" sibTransId="{D355FC35-1C04-4C9A-B9F6-ADCEDA7A66C7}"/>
    <dgm:cxn modelId="{081DA425-3EC4-41B5-9C45-D2829A58FC41}" type="presOf" srcId="{97E53CCA-8DBD-47F3-B4C2-4A5994F1580F}" destId="{5CC168C1-6AC6-4A7C-BC4C-E05D88F412F9}" srcOrd="0" destOrd="0" presId="urn:microsoft.com/office/officeart/2005/8/layout/vList5"/>
    <dgm:cxn modelId="{37168550-BB5A-4288-8A1F-9E175358B749}" srcId="{91C7A94D-5B04-41C9-91C8-2D4FB3720830}" destId="{B9247149-BBA0-44CB-983C-3B2844CFC844}" srcOrd="1" destOrd="0" parTransId="{E4DE449F-12D7-49E9-984F-8432021AC9FC}" sibTransId="{053CD948-94B6-4C17-827C-492ED9115989}"/>
    <dgm:cxn modelId="{CB6BD475-8FCD-4C9F-8376-D049790C2DE4}" type="presOf" srcId="{5ABD6C60-567E-4023-8A96-A1EB5D1D34B8}" destId="{8F11874B-2BFA-4925-921B-1A5F56C4E8FE}" srcOrd="0" destOrd="0" presId="urn:microsoft.com/office/officeart/2005/8/layout/vList5"/>
    <dgm:cxn modelId="{DFB1E256-1F19-4BB6-99AC-1FE88D4763EA}" srcId="{91C7A94D-5B04-41C9-91C8-2D4FB3720830}" destId="{D83C12A4-B3F9-4697-AE70-6702F47AD9DD}" srcOrd="2" destOrd="0" parTransId="{449EF741-B03A-42A6-9C4F-25BD54C2A44A}" sibTransId="{43FD841A-C98C-4729-8363-80A598467BBC}"/>
    <dgm:cxn modelId="{0E02DA77-C992-424D-94D9-3E4E354467A0}" type="presOf" srcId="{B9247149-BBA0-44CB-983C-3B2844CFC844}" destId="{37B6220C-88A6-426B-87E4-70097E764796}" srcOrd="0" destOrd="0" presId="urn:microsoft.com/office/officeart/2005/8/layout/vList5"/>
    <dgm:cxn modelId="{9ACD1E91-BF5A-49C0-9315-88AC289E653B}" type="presOf" srcId="{3E4A9677-FE01-43BB-BCFA-34777618FF81}" destId="{FA9562B1-6D17-43B4-AE82-CCBC6A641246}" srcOrd="0" destOrd="0" presId="urn:microsoft.com/office/officeart/2005/8/layout/vList5"/>
    <dgm:cxn modelId="{8333D1C3-9D9F-4EF5-B802-CB7C6720FCB1}" srcId="{91C7A94D-5B04-41C9-91C8-2D4FB3720830}" destId="{3E4A9677-FE01-43BB-BCFA-34777618FF81}" srcOrd="0" destOrd="0" parTransId="{ABEFEA6C-475E-43B4-9485-37AD3924DFAD}" sibTransId="{4937171A-DF91-48A8-99CE-4DBF1C94B46C}"/>
    <dgm:cxn modelId="{EE2650E8-DF23-4038-AB01-9F5FA60C6C52}" type="presOf" srcId="{91C7A94D-5B04-41C9-91C8-2D4FB3720830}" destId="{0624819E-88C4-479F-B05D-57B92D736B85}" srcOrd="0" destOrd="0" presId="urn:microsoft.com/office/officeart/2005/8/layout/vList5"/>
    <dgm:cxn modelId="{1A57D5EC-CF4D-48C9-8AA5-9C74A1E97070}" type="presOf" srcId="{D83C12A4-B3F9-4697-AE70-6702F47AD9DD}" destId="{130784DF-C34C-4665-AE17-C95063C5299C}" srcOrd="0" destOrd="0" presId="urn:microsoft.com/office/officeart/2005/8/layout/vList5"/>
    <dgm:cxn modelId="{FF3E3DFB-9128-4FE4-BE04-8D1837EEBC58}" srcId="{D83C12A4-B3F9-4697-AE70-6702F47AD9DD}" destId="{5ABD6C60-567E-4023-8A96-A1EB5D1D34B8}" srcOrd="0" destOrd="0" parTransId="{654369F7-2DB7-450B-BA18-47EF189BCD39}" sibTransId="{9909F99C-051D-4DF7-92C9-C5BB1C4B1844}"/>
    <dgm:cxn modelId="{202C2CD9-3431-433C-B1B9-DC83BD47141B}" type="presParOf" srcId="{0624819E-88C4-479F-B05D-57B92D736B85}" destId="{6EF5B247-F8D7-4DBC-B59C-791BA0398754}" srcOrd="0" destOrd="0" presId="urn:microsoft.com/office/officeart/2005/8/layout/vList5"/>
    <dgm:cxn modelId="{D4D37EF7-BDAC-49AD-B13B-85779EDFC3F3}" type="presParOf" srcId="{6EF5B247-F8D7-4DBC-B59C-791BA0398754}" destId="{FA9562B1-6D17-43B4-AE82-CCBC6A641246}" srcOrd="0" destOrd="0" presId="urn:microsoft.com/office/officeart/2005/8/layout/vList5"/>
    <dgm:cxn modelId="{ADEF8660-031A-426D-B8C0-8D05A2F4D612}" type="presParOf" srcId="{6EF5B247-F8D7-4DBC-B59C-791BA0398754}" destId="{5CC168C1-6AC6-4A7C-BC4C-E05D88F412F9}" srcOrd="1" destOrd="0" presId="urn:microsoft.com/office/officeart/2005/8/layout/vList5"/>
    <dgm:cxn modelId="{3943722A-095B-4F6D-B9AE-1BA4F1701B98}" type="presParOf" srcId="{0624819E-88C4-479F-B05D-57B92D736B85}" destId="{C8187C4A-6A54-42DF-A0F5-E4651BFDC823}" srcOrd="1" destOrd="0" presId="urn:microsoft.com/office/officeart/2005/8/layout/vList5"/>
    <dgm:cxn modelId="{A4C99398-A19F-4ADC-95E2-7EE8C2B9E397}" type="presParOf" srcId="{0624819E-88C4-479F-B05D-57B92D736B85}" destId="{E0603C33-6377-4D47-AB41-BB93C9AB6B9F}" srcOrd="2" destOrd="0" presId="urn:microsoft.com/office/officeart/2005/8/layout/vList5"/>
    <dgm:cxn modelId="{447DEC80-DADD-4FB6-8241-796E75ADED96}" type="presParOf" srcId="{E0603C33-6377-4D47-AB41-BB93C9AB6B9F}" destId="{37B6220C-88A6-426B-87E4-70097E764796}" srcOrd="0" destOrd="0" presId="urn:microsoft.com/office/officeart/2005/8/layout/vList5"/>
    <dgm:cxn modelId="{F658DC0A-7D65-4F4D-9C14-44EC2A1B3755}" type="presParOf" srcId="{E0603C33-6377-4D47-AB41-BB93C9AB6B9F}" destId="{F54B0223-CF39-4818-8E83-DFF3D55C8361}" srcOrd="1" destOrd="0" presId="urn:microsoft.com/office/officeart/2005/8/layout/vList5"/>
    <dgm:cxn modelId="{77EBE250-7932-4E9E-B2C4-7A484A708DBA}" type="presParOf" srcId="{0624819E-88C4-479F-B05D-57B92D736B85}" destId="{76997928-7218-48DF-A90C-464DCDEFAE14}" srcOrd="3" destOrd="0" presId="urn:microsoft.com/office/officeart/2005/8/layout/vList5"/>
    <dgm:cxn modelId="{2EFA0AA4-6A03-4FEE-97CD-21C57AAD7DE1}" type="presParOf" srcId="{0624819E-88C4-479F-B05D-57B92D736B85}" destId="{316AEB7C-100B-492C-9B31-6D9B236C7A00}" srcOrd="4" destOrd="0" presId="urn:microsoft.com/office/officeart/2005/8/layout/vList5"/>
    <dgm:cxn modelId="{1853E74F-F6A6-4F4A-8158-661BDAC20E8C}" type="presParOf" srcId="{316AEB7C-100B-492C-9B31-6D9B236C7A00}" destId="{130784DF-C34C-4665-AE17-C95063C5299C}" srcOrd="0" destOrd="0" presId="urn:microsoft.com/office/officeart/2005/8/layout/vList5"/>
    <dgm:cxn modelId="{90A1C27A-1D45-434D-BA48-5AE3AF736282}" type="presParOf" srcId="{316AEB7C-100B-492C-9B31-6D9B236C7A00}" destId="{8F11874B-2BFA-4925-921B-1A5F56C4E8F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C2E53-7A65-4590-ADCB-0A14414285D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6F6E061F-346D-4122-B5BC-7E631630C6FA}">
      <dgm:prSet phldrT="[Text]"/>
      <dgm:spPr/>
      <dgm:t>
        <a:bodyPr/>
        <a:lstStyle/>
        <a:p>
          <a:r>
            <a:rPr lang="en-GB" dirty="0"/>
            <a:t>Career Converter</a:t>
          </a:r>
        </a:p>
      </dgm:t>
    </dgm:pt>
    <dgm:pt modelId="{AF0DC8BF-2A85-4EBF-AD67-FF697D12FAA9}" type="parTrans" cxnId="{54ECCDB2-F260-4A5F-8D9E-22E640D3B552}">
      <dgm:prSet/>
      <dgm:spPr/>
      <dgm:t>
        <a:bodyPr/>
        <a:lstStyle/>
        <a:p>
          <a:endParaRPr lang="en-GB"/>
        </a:p>
      </dgm:t>
    </dgm:pt>
    <dgm:pt modelId="{71353E40-1855-4DE8-8C44-1C71D3B12505}" type="sibTrans" cxnId="{54ECCDB2-F260-4A5F-8D9E-22E640D3B552}">
      <dgm:prSet/>
      <dgm:spPr/>
      <dgm:t>
        <a:bodyPr/>
        <a:lstStyle/>
        <a:p>
          <a:endParaRPr lang="en-GB"/>
        </a:p>
      </dgm:t>
    </dgm:pt>
    <dgm:pt modelId="{1C90C01B-A5F8-45B0-A55A-B195C64CE4DB}">
      <dgm:prSet phldrT="[Text]"/>
      <dgm:spPr/>
      <dgm:t>
        <a:bodyPr/>
        <a:lstStyle/>
        <a:p>
          <a:r>
            <a:rPr lang="en-GB" dirty="0"/>
            <a:t>Partners Map</a:t>
          </a:r>
        </a:p>
      </dgm:t>
    </dgm:pt>
    <dgm:pt modelId="{F6E5BE52-04BA-4217-A29A-6A85F2538F1B}" type="parTrans" cxnId="{D64A3C9B-A8BF-4B65-B953-79CCAE54D00E}">
      <dgm:prSet/>
      <dgm:spPr/>
      <dgm:t>
        <a:bodyPr/>
        <a:lstStyle/>
        <a:p>
          <a:endParaRPr lang="en-GB"/>
        </a:p>
      </dgm:t>
    </dgm:pt>
    <dgm:pt modelId="{374A8A55-8363-41F5-918D-B4C69DBC9DED}" type="sibTrans" cxnId="{D64A3C9B-A8BF-4B65-B953-79CCAE54D00E}">
      <dgm:prSet/>
      <dgm:spPr/>
      <dgm:t>
        <a:bodyPr/>
        <a:lstStyle/>
        <a:p>
          <a:endParaRPr lang="en-GB"/>
        </a:p>
      </dgm:t>
    </dgm:pt>
    <dgm:pt modelId="{A19DE301-E2B4-463B-BC37-D5E460687429}">
      <dgm:prSet phldrT="[Text]"/>
      <dgm:spPr/>
      <dgm:t>
        <a:bodyPr/>
        <a:lstStyle/>
        <a:p>
          <a:r>
            <a:rPr lang="en-GB" dirty="0"/>
            <a:t>Online Training Platform</a:t>
          </a:r>
        </a:p>
      </dgm:t>
    </dgm:pt>
    <dgm:pt modelId="{3C873DB6-874D-4154-A251-D906B72F2C3F}" type="parTrans" cxnId="{4A394C81-F20F-4927-941F-3AF8FFA9F880}">
      <dgm:prSet/>
      <dgm:spPr/>
      <dgm:t>
        <a:bodyPr/>
        <a:lstStyle/>
        <a:p>
          <a:endParaRPr lang="en-GB"/>
        </a:p>
      </dgm:t>
    </dgm:pt>
    <dgm:pt modelId="{BE4B6A56-4AB8-4814-B1E6-D3C8604C199F}" type="sibTrans" cxnId="{4A394C81-F20F-4927-941F-3AF8FFA9F880}">
      <dgm:prSet/>
      <dgm:spPr/>
      <dgm:t>
        <a:bodyPr/>
        <a:lstStyle/>
        <a:p>
          <a:endParaRPr lang="en-GB"/>
        </a:p>
      </dgm:t>
    </dgm:pt>
    <dgm:pt modelId="{8A63940C-83A7-4B45-A3AF-CBF2A501B5B0}">
      <dgm:prSet phldrT="[Text]"/>
      <dgm:spPr/>
      <dgm:t>
        <a:bodyPr/>
        <a:lstStyle/>
        <a:p>
          <a:r>
            <a:rPr lang="en-GB" dirty="0"/>
            <a:t>National Training Centres</a:t>
          </a:r>
        </a:p>
      </dgm:t>
    </dgm:pt>
    <dgm:pt modelId="{92E50579-FEDC-4E46-B34F-B0D1482DBEAA}" type="parTrans" cxnId="{0828306A-1901-4418-A991-31F029A52E34}">
      <dgm:prSet/>
      <dgm:spPr/>
      <dgm:t>
        <a:bodyPr/>
        <a:lstStyle/>
        <a:p>
          <a:endParaRPr lang="en-GB"/>
        </a:p>
      </dgm:t>
    </dgm:pt>
    <dgm:pt modelId="{974A8ECA-770B-40DB-8D7D-AAF83F164A3F}" type="sibTrans" cxnId="{0828306A-1901-4418-A991-31F029A52E34}">
      <dgm:prSet/>
      <dgm:spPr/>
      <dgm:t>
        <a:bodyPr/>
        <a:lstStyle/>
        <a:p>
          <a:endParaRPr lang="en-GB"/>
        </a:p>
      </dgm:t>
    </dgm:pt>
    <dgm:pt modelId="{90F796C2-3335-4DAD-AC56-663E54B54FBD}">
      <dgm:prSet phldrT="[Text]"/>
      <dgm:spPr/>
      <dgm:t>
        <a:bodyPr/>
        <a:lstStyle/>
        <a:p>
          <a:r>
            <a:rPr lang="en-GB" dirty="0"/>
            <a:t>Match your skills against in-demand job roles</a:t>
          </a:r>
        </a:p>
      </dgm:t>
    </dgm:pt>
    <dgm:pt modelId="{D711FC9F-B292-4632-ADD4-4472BAEB6EE8}" type="parTrans" cxnId="{5AA562B4-F24D-4891-8ED8-EC8535B85802}">
      <dgm:prSet/>
      <dgm:spPr/>
      <dgm:t>
        <a:bodyPr/>
        <a:lstStyle/>
        <a:p>
          <a:endParaRPr lang="en-GB"/>
        </a:p>
      </dgm:t>
    </dgm:pt>
    <dgm:pt modelId="{05B5C086-29EE-4432-A18D-8B1443062247}" type="sibTrans" cxnId="{5AA562B4-F24D-4891-8ED8-EC8535B85802}">
      <dgm:prSet/>
      <dgm:spPr/>
      <dgm:t>
        <a:bodyPr/>
        <a:lstStyle/>
        <a:p>
          <a:endParaRPr lang="en-GB"/>
        </a:p>
      </dgm:t>
    </dgm:pt>
    <dgm:pt modelId="{494D594C-91C6-4A76-BEA9-344E16CF2460}">
      <dgm:prSet/>
      <dgm:spPr/>
      <dgm:t>
        <a:bodyPr/>
        <a:lstStyle/>
        <a:p>
          <a:r>
            <a:rPr lang="en-GB"/>
            <a:t>Find potential job roles from your results</a:t>
          </a:r>
          <a:endParaRPr lang="en-GB" dirty="0"/>
        </a:p>
      </dgm:t>
    </dgm:pt>
    <dgm:pt modelId="{269754C9-9D44-4779-A9F1-2DE0027D5E64}" type="parTrans" cxnId="{1851BCD1-E8EF-4CC4-84ED-C2E8DBAFED93}">
      <dgm:prSet/>
      <dgm:spPr/>
      <dgm:t>
        <a:bodyPr/>
        <a:lstStyle/>
        <a:p>
          <a:endParaRPr lang="en-GB"/>
        </a:p>
      </dgm:t>
    </dgm:pt>
    <dgm:pt modelId="{F2AAABCC-01AB-45D7-AFA9-23C7C8C67619}" type="sibTrans" cxnId="{1851BCD1-E8EF-4CC4-84ED-C2E8DBAFED93}">
      <dgm:prSet/>
      <dgm:spPr/>
      <dgm:t>
        <a:bodyPr/>
        <a:lstStyle/>
        <a:p>
          <a:endParaRPr lang="en-GB"/>
        </a:p>
      </dgm:t>
    </dgm:pt>
    <dgm:pt modelId="{2CE7CD25-77B4-4FE6-A16F-E19A75710413}">
      <dgm:prSet phldrT="[Text]"/>
      <dgm:spPr/>
      <dgm:t>
        <a:bodyPr/>
        <a:lstStyle/>
        <a:p>
          <a:r>
            <a:rPr lang="en-GB" dirty="0"/>
            <a:t>Find employers and vacancies in your area</a:t>
          </a:r>
        </a:p>
      </dgm:t>
    </dgm:pt>
    <dgm:pt modelId="{33F8290D-64D5-4BAD-9469-7B5C71F0328D}" type="parTrans" cxnId="{805F0120-E6A8-41E1-A888-36F6E668A4B1}">
      <dgm:prSet/>
      <dgm:spPr/>
      <dgm:t>
        <a:bodyPr/>
        <a:lstStyle/>
        <a:p>
          <a:endParaRPr lang="en-GB"/>
        </a:p>
      </dgm:t>
    </dgm:pt>
    <dgm:pt modelId="{80DFCD25-D234-4B00-9297-3798B7F87B9D}" type="sibTrans" cxnId="{805F0120-E6A8-41E1-A888-36F6E668A4B1}">
      <dgm:prSet/>
      <dgm:spPr/>
      <dgm:t>
        <a:bodyPr/>
        <a:lstStyle/>
        <a:p>
          <a:endParaRPr lang="en-GB"/>
        </a:p>
      </dgm:t>
    </dgm:pt>
    <dgm:pt modelId="{C4D376F1-194D-4417-AB57-6DF234623373}">
      <dgm:prSet phldrT="[Text]"/>
      <dgm:spPr/>
      <dgm:t>
        <a:bodyPr/>
        <a:lstStyle/>
        <a:p>
          <a:r>
            <a:rPr lang="en-GB" dirty="0"/>
            <a:t>Explore training options on OTP using Learner Pathways to find relevant courses</a:t>
          </a:r>
        </a:p>
      </dgm:t>
    </dgm:pt>
    <dgm:pt modelId="{F50430DB-89C6-4B6D-8CA9-E66C6FA599AF}" type="parTrans" cxnId="{269F8494-CC3F-4250-968C-0FAB2AA3E4FD}">
      <dgm:prSet/>
      <dgm:spPr/>
      <dgm:t>
        <a:bodyPr/>
        <a:lstStyle/>
        <a:p>
          <a:endParaRPr lang="en-GB"/>
        </a:p>
      </dgm:t>
    </dgm:pt>
    <dgm:pt modelId="{90927763-D6C5-463D-8C82-8E5995275ED6}" type="sibTrans" cxnId="{269F8494-CC3F-4250-968C-0FAB2AA3E4FD}">
      <dgm:prSet/>
      <dgm:spPr/>
      <dgm:t>
        <a:bodyPr/>
        <a:lstStyle/>
        <a:p>
          <a:endParaRPr lang="en-GB"/>
        </a:p>
      </dgm:t>
    </dgm:pt>
    <dgm:pt modelId="{6FABC8BC-67BF-420C-8F09-498FAFB92595}">
      <dgm:prSet phldrT="[Text]"/>
      <dgm:spPr/>
      <dgm:t>
        <a:bodyPr/>
        <a:lstStyle/>
        <a:p>
          <a:r>
            <a:rPr lang="en-GB" dirty="0"/>
            <a:t>Enrol at one of the National Training Centres to develop your skills further</a:t>
          </a:r>
        </a:p>
      </dgm:t>
    </dgm:pt>
    <dgm:pt modelId="{2EA5E144-2239-4F65-8FC3-1A3D6B727262}" type="parTrans" cxnId="{ADE94BCA-3373-4EE9-B3C2-3AF39503EB6C}">
      <dgm:prSet/>
      <dgm:spPr/>
      <dgm:t>
        <a:bodyPr/>
        <a:lstStyle/>
        <a:p>
          <a:endParaRPr lang="en-GB"/>
        </a:p>
      </dgm:t>
    </dgm:pt>
    <dgm:pt modelId="{74C6BBD6-A5C5-4A6C-BD96-3024D8DABB9D}" type="sibTrans" cxnId="{ADE94BCA-3373-4EE9-B3C2-3AF39503EB6C}">
      <dgm:prSet/>
      <dgm:spPr/>
      <dgm:t>
        <a:bodyPr/>
        <a:lstStyle/>
        <a:p>
          <a:endParaRPr lang="en-GB"/>
        </a:p>
      </dgm:t>
    </dgm:pt>
    <dgm:pt modelId="{E85A8D2F-1425-4577-9EC4-0A1B8C515166}">
      <dgm:prSet phldrT="[Text]"/>
      <dgm:spPr/>
      <dgm:t>
        <a:bodyPr/>
        <a:lstStyle/>
        <a:p>
          <a:r>
            <a:rPr lang="en-GB"/>
            <a:t>Try out some free courses or enrol with one of our training partners</a:t>
          </a:r>
          <a:endParaRPr lang="en-GB" dirty="0"/>
        </a:p>
      </dgm:t>
    </dgm:pt>
    <dgm:pt modelId="{B4ED922C-F0D4-4885-9CA7-086111849A07}" type="parTrans" cxnId="{567E5644-CCEB-4043-ABC8-A2BAED1D13BC}">
      <dgm:prSet/>
      <dgm:spPr/>
      <dgm:t>
        <a:bodyPr/>
        <a:lstStyle/>
        <a:p>
          <a:endParaRPr lang="en-GB"/>
        </a:p>
      </dgm:t>
    </dgm:pt>
    <dgm:pt modelId="{67B5E9DB-FDBD-4E4A-B012-754518F9DD56}" type="sibTrans" cxnId="{567E5644-CCEB-4043-ABC8-A2BAED1D13BC}">
      <dgm:prSet/>
      <dgm:spPr/>
      <dgm:t>
        <a:bodyPr/>
        <a:lstStyle/>
        <a:p>
          <a:endParaRPr lang="en-GB"/>
        </a:p>
      </dgm:t>
    </dgm:pt>
    <dgm:pt modelId="{32343D42-3402-41E9-BE7B-CB101A385342}" type="pres">
      <dgm:prSet presAssocID="{ED8C2E53-7A65-4590-ADCB-0A14414285D4}" presName="Name0" presStyleCnt="0">
        <dgm:presLayoutVars>
          <dgm:dir/>
          <dgm:animLvl val="lvl"/>
          <dgm:resizeHandles val="exact"/>
        </dgm:presLayoutVars>
      </dgm:prSet>
      <dgm:spPr/>
    </dgm:pt>
    <dgm:pt modelId="{20A6B2C7-F9AE-44B5-9FCB-33BB8B54746F}" type="pres">
      <dgm:prSet presAssocID="{6F6E061F-346D-4122-B5BC-7E631630C6FA}" presName="vertFlow" presStyleCnt="0"/>
      <dgm:spPr/>
    </dgm:pt>
    <dgm:pt modelId="{D51B8A79-9BB6-479A-8A90-B590DFCA64B7}" type="pres">
      <dgm:prSet presAssocID="{6F6E061F-346D-4122-B5BC-7E631630C6FA}" presName="header" presStyleLbl="node1" presStyleIdx="0" presStyleCnt="4"/>
      <dgm:spPr/>
    </dgm:pt>
    <dgm:pt modelId="{A8B565E2-1621-498B-8EEB-8C56FDCE16BE}" type="pres">
      <dgm:prSet presAssocID="{D711FC9F-B292-4632-ADD4-4472BAEB6EE8}" presName="parTrans" presStyleLbl="sibTrans2D1" presStyleIdx="0" presStyleCnt="6"/>
      <dgm:spPr/>
    </dgm:pt>
    <dgm:pt modelId="{22105ACE-77DE-47FC-B222-7FF7B873905A}" type="pres">
      <dgm:prSet presAssocID="{90F796C2-3335-4DAD-AC56-663E54B54FBD}" presName="child" presStyleLbl="alignAccFollowNode1" presStyleIdx="0" presStyleCnt="6">
        <dgm:presLayoutVars>
          <dgm:chMax val="0"/>
          <dgm:bulletEnabled val="1"/>
        </dgm:presLayoutVars>
      </dgm:prSet>
      <dgm:spPr/>
    </dgm:pt>
    <dgm:pt modelId="{06400E79-0E88-4C06-8591-FCDB07538DE6}" type="pres">
      <dgm:prSet presAssocID="{05B5C086-29EE-4432-A18D-8B1443062247}" presName="sibTrans" presStyleLbl="sibTrans2D1" presStyleIdx="1" presStyleCnt="6"/>
      <dgm:spPr/>
    </dgm:pt>
    <dgm:pt modelId="{F8CA5C87-3ACF-48E7-AD0C-B7DB333F1C2B}" type="pres">
      <dgm:prSet presAssocID="{494D594C-91C6-4A76-BEA9-344E16CF2460}" presName="child" presStyleLbl="alignAccFollowNode1" presStyleIdx="1" presStyleCnt="6">
        <dgm:presLayoutVars>
          <dgm:chMax val="0"/>
          <dgm:bulletEnabled val="1"/>
        </dgm:presLayoutVars>
      </dgm:prSet>
      <dgm:spPr/>
    </dgm:pt>
    <dgm:pt modelId="{BDF07750-68E4-4F5F-9E90-46FFF16D5878}" type="pres">
      <dgm:prSet presAssocID="{6F6E061F-346D-4122-B5BC-7E631630C6FA}" presName="hSp" presStyleCnt="0"/>
      <dgm:spPr/>
    </dgm:pt>
    <dgm:pt modelId="{CE42768B-A736-4573-BDC0-274781BA6BC8}" type="pres">
      <dgm:prSet presAssocID="{1C90C01B-A5F8-45B0-A55A-B195C64CE4DB}" presName="vertFlow" presStyleCnt="0"/>
      <dgm:spPr/>
    </dgm:pt>
    <dgm:pt modelId="{EC655C84-7F91-40B9-90B5-BEF11C53C569}" type="pres">
      <dgm:prSet presAssocID="{1C90C01B-A5F8-45B0-A55A-B195C64CE4DB}" presName="header" presStyleLbl="node1" presStyleIdx="1" presStyleCnt="4"/>
      <dgm:spPr/>
    </dgm:pt>
    <dgm:pt modelId="{C8F5B5BE-963D-468A-87EB-BEFE9A9D490B}" type="pres">
      <dgm:prSet presAssocID="{33F8290D-64D5-4BAD-9469-7B5C71F0328D}" presName="parTrans" presStyleLbl="sibTrans2D1" presStyleIdx="2" presStyleCnt="6"/>
      <dgm:spPr/>
    </dgm:pt>
    <dgm:pt modelId="{3733C167-2604-4640-A2A3-EE1E1DE1CF16}" type="pres">
      <dgm:prSet presAssocID="{2CE7CD25-77B4-4FE6-A16F-E19A75710413}" presName="child" presStyleLbl="alignAccFollowNode1" presStyleIdx="2" presStyleCnt="6">
        <dgm:presLayoutVars>
          <dgm:chMax val="0"/>
          <dgm:bulletEnabled val="1"/>
        </dgm:presLayoutVars>
      </dgm:prSet>
      <dgm:spPr/>
    </dgm:pt>
    <dgm:pt modelId="{B8581AB1-67B2-4CE0-AA24-0EB067BA708E}" type="pres">
      <dgm:prSet presAssocID="{1C90C01B-A5F8-45B0-A55A-B195C64CE4DB}" presName="hSp" presStyleCnt="0"/>
      <dgm:spPr/>
    </dgm:pt>
    <dgm:pt modelId="{E41803B1-28A2-44D0-A067-328C36FFC40B}" type="pres">
      <dgm:prSet presAssocID="{A19DE301-E2B4-463B-BC37-D5E460687429}" presName="vertFlow" presStyleCnt="0"/>
      <dgm:spPr/>
    </dgm:pt>
    <dgm:pt modelId="{A13A824E-3883-417E-8410-42B6CC836D6C}" type="pres">
      <dgm:prSet presAssocID="{A19DE301-E2B4-463B-BC37-D5E460687429}" presName="header" presStyleLbl="node1" presStyleIdx="2" presStyleCnt="4"/>
      <dgm:spPr/>
    </dgm:pt>
    <dgm:pt modelId="{B0D70276-A482-466F-8046-9CFF297D80D9}" type="pres">
      <dgm:prSet presAssocID="{F50430DB-89C6-4B6D-8CA9-E66C6FA599AF}" presName="parTrans" presStyleLbl="sibTrans2D1" presStyleIdx="3" presStyleCnt="6"/>
      <dgm:spPr/>
    </dgm:pt>
    <dgm:pt modelId="{FB4BAA3D-A8FA-4EAF-BC57-BB635B6A6566}" type="pres">
      <dgm:prSet presAssocID="{C4D376F1-194D-4417-AB57-6DF234623373}" presName="child" presStyleLbl="alignAccFollowNode1" presStyleIdx="3" presStyleCnt="6">
        <dgm:presLayoutVars>
          <dgm:chMax val="0"/>
          <dgm:bulletEnabled val="1"/>
        </dgm:presLayoutVars>
      </dgm:prSet>
      <dgm:spPr/>
    </dgm:pt>
    <dgm:pt modelId="{3B7D52A5-6E39-4039-B08A-ADD25AD3A6C2}" type="pres">
      <dgm:prSet presAssocID="{90927763-D6C5-463D-8C82-8E5995275ED6}" presName="sibTrans" presStyleLbl="sibTrans2D1" presStyleIdx="4" presStyleCnt="6"/>
      <dgm:spPr/>
    </dgm:pt>
    <dgm:pt modelId="{BAE4CDE5-514B-4E0A-87DB-B64D89E5E2D5}" type="pres">
      <dgm:prSet presAssocID="{E85A8D2F-1425-4577-9EC4-0A1B8C515166}" presName="child" presStyleLbl="alignAccFollowNode1" presStyleIdx="4" presStyleCnt="6">
        <dgm:presLayoutVars>
          <dgm:chMax val="0"/>
          <dgm:bulletEnabled val="1"/>
        </dgm:presLayoutVars>
      </dgm:prSet>
      <dgm:spPr/>
    </dgm:pt>
    <dgm:pt modelId="{E798209C-F3EB-46FD-B3B2-F98588CC6A37}" type="pres">
      <dgm:prSet presAssocID="{A19DE301-E2B4-463B-BC37-D5E460687429}" presName="hSp" presStyleCnt="0"/>
      <dgm:spPr/>
    </dgm:pt>
    <dgm:pt modelId="{EB0C891A-1AC3-4A5E-A46E-3E659D669781}" type="pres">
      <dgm:prSet presAssocID="{8A63940C-83A7-4B45-A3AF-CBF2A501B5B0}" presName="vertFlow" presStyleCnt="0"/>
      <dgm:spPr/>
    </dgm:pt>
    <dgm:pt modelId="{2BADEC9F-DCC6-4F1B-9850-CD20BF75455D}" type="pres">
      <dgm:prSet presAssocID="{8A63940C-83A7-4B45-A3AF-CBF2A501B5B0}" presName="header" presStyleLbl="node1" presStyleIdx="3" presStyleCnt="4"/>
      <dgm:spPr/>
    </dgm:pt>
    <dgm:pt modelId="{DB5FD5E3-A55F-4434-BAA6-2E80A29ECEC1}" type="pres">
      <dgm:prSet presAssocID="{2EA5E144-2239-4F65-8FC3-1A3D6B727262}" presName="parTrans" presStyleLbl="sibTrans2D1" presStyleIdx="5" presStyleCnt="6"/>
      <dgm:spPr/>
    </dgm:pt>
    <dgm:pt modelId="{6A4BD81D-3FDB-4D7C-BDD6-B719B617115D}" type="pres">
      <dgm:prSet presAssocID="{6FABC8BC-67BF-420C-8F09-498FAFB92595}" presName="child" presStyleLbl="alignAccFollowNode1" presStyleIdx="5" presStyleCnt="6">
        <dgm:presLayoutVars>
          <dgm:chMax val="0"/>
          <dgm:bulletEnabled val="1"/>
        </dgm:presLayoutVars>
      </dgm:prSet>
      <dgm:spPr/>
    </dgm:pt>
  </dgm:ptLst>
  <dgm:cxnLst>
    <dgm:cxn modelId="{963EDA16-3D7E-4611-A19C-E81DB0007C3C}" type="presOf" srcId="{E85A8D2F-1425-4577-9EC4-0A1B8C515166}" destId="{BAE4CDE5-514B-4E0A-87DB-B64D89E5E2D5}" srcOrd="0" destOrd="0" presId="urn:microsoft.com/office/officeart/2005/8/layout/lProcess1"/>
    <dgm:cxn modelId="{51E5911C-D54E-41E0-B0CA-DB61532E5B20}" type="presOf" srcId="{6F6E061F-346D-4122-B5BC-7E631630C6FA}" destId="{D51B8A79-9BB6-479A-8A90-B590DFCA64B7}" srcOrd="0" destOrd="0" presId="urn:microsoft.com/office/officeart/2005/8/layout/lProcess1"/>
    <dgm:cxn modelId="{805F0120-E6A8-41E1-A888-36F6E668A4B1}" srcId="{1C90C01B-A5F8-45B0-A55A-B195C64CE4DB}" destId="{2CE7CD25-77B4-4FE6-A16F-E19A75710413}" srcOrd="0" destOrd="0" parTransId="{33F8290D-64D5-4BAD-9469-7B5C71F0328D}" sibTransId="{80DFCD25-D234-4B00-9297-3798B7F87B9D}"/>
    <dgm:cxn modelId="{4C71773B-89AC-4335-8E40-67515211FC74}" type="presOf" srcId="{8A63940C-83A7-4B45-A3AF-CBF2A501B5B0}" destId="{2BADEC9F-DCC6-4F1B-9850-CD20BF75455D}" srcOrd="0" destOrd="0" presId="urn:microsoft.com/office/officeart/2005/8/layout/lProcess1"/>
    <dgm:cxn modelId="{6BD6315B-16FD-4560-94AF-ED86C6913B24}" type="presOf" srcId="{494D594C-91C6-4A76-BEA9-344E16CF2460}" destId="{F8CA5C87-3ACF-48E7-AD0C-B7DB333F1C2B}" srcOrd="0" destOrd="0" presId="urn:microsoft.com/office/officeart/2005/8/layout/lProcess1"/>
    <dgm:cxn modelId="{567E5644-CCEB-4043-ABC8-A2BAED1D13BC}" srcId="{A19DE301-E2B4-463B-BC37-D5E460687429}" destId="{E85A8D2F-1425-4577-9EC4-0A1B8C515166}" srcOrd="1" destOrd="0" parTransId="{B4ED922C-F0D4-4885-9CA7-086111849A07}" sibTransId="{67B5E9DB-FDBD-4E4A-B012-754518F9DD56}"/>
    <dgm:cxn modelId="{0828306A-1901-4418-A991-31F029A52E34}" srcId="{ED8C2E53-7A65-4590-ADCB-0A14414285D4}" destId="{8A63940C-83A7-4B45-A3AF-CBF2A501B5B0}" srcOrd="3" destOrd="0" parTransId="{92E50579-FEDC-4E46-B34F-B0D1482DBEAA}" sibTransId="{974A8ECA-770B-40DB-8D7D-AAF83F164A3F}"/>
    <dgm:cxn modelId="{64873C6C-9AEA-425D-BD53-6583163FB63B}" type="presOf" srcId="{ED8C2E53-7A65-4590-ADCB-0A14414285D4}" destId="{32343D42-3402-41E9-BE7B-CB101A385342}" srcOrd="0" destOrd="0" presId="urn:microsoft.com/office/officeart/2005/8/layout/lProcess1"/>
    <dgm:cxn modelId="{95605E71-8749-49C0-8982-58CDC4B27235}" type="presOf" srcId="{2CE7CD25-77B4-4FE6-A16F-E19A75710413}" destId="{3733C167-2604-4640-A2A3-EE1E1DE1CF16}" srcOrd="0" destOrd="0" presId="urn:microsoft.com/office/officeart/2005/8/layout/lProcess1"/>
    <dgm:cxn modelId="{7CD4F571-7F26-47BD-B8DA-C548784E5E18}" type="presOf" srcId="{1C90C01B-A5F8-45B0-A55A-B195C64CE4DB}" destId="{EC655C84-7F91-40B9-90B5-BEF11C53C569}" srcOrd="0" destOrd="0" presId="urn:microsoft.com/office/officeart/2005/8/layout/lProcess1"/>
    <dgm:cxn modelId="{7B1DAC73-F86F-4339-9F2E-94AA2B461E32}" type="presOf" srcId="{D711FC9F-B292-4632-ADD4-4472BAEB6EE8}" destId="{A8B565E2-1621-498B-8EEB-8C56FDCE16BE}" srcOrd="0" destOrd="0" presId="urn:microsoft.com/office/officeart/2005/8/layout/lProcess1"/>
    <dgm:cxn modelId="{BA341D79-CC22-4654-B249-429A813E41FB}" type="presOf" srcId="{90F796C2-3335-4DAD-AC56-663E54B54FBD}" destId="{22105ACE-77DE-47FC-B222-7FF7B873905A}" srcOrd="0" destOrd="0" presId="urn:microsoft.com/office/officeart/2005/8/layout/lProcess1"/>
    <dgm:cxn modelId="{A1CAA27B-60D4-4D22-BEAB-B6B5DC478A7C}" type="presOf" srcId="{C4D376F1-194D-4417-AB57-6DF234623373}" destId="{FB4BAA3D-A8FA-4EAF-BC57-BB635B6A6566}" srcOrd="0" destOrd="0" presId="urn:microsoft.com/office/officeart/2005/8/layout/lProcess1"/>
    <dgm:cxn modelId="{4A394C81-F20F-4927-941F-3AF8FFA9F880}" srcId="{ED8C2E53-7A65-4590-ADCB-0A14414285D4}" destId="{A19DE301-E2B4-463B-BC37-D5E460687429}" srcOrd="2" destOrd="0" parTransId="{3C873DB6-874D-4154-A251-D906B72F2C3F}" sibTransId="{BE4B6A56-4AB8-4814-B1E6-D3C8604C199F}"/>
    <dgm:cxn modelId="{32690C85-49BB-4F6E-8934-372F703A7E79}" type="presOf" srcId="{6FABC8BC-67BF-420C-8F09-498FAFB92595}" destId="{6A4BD81D-3FDB-4D7C-BDD6-B719B617115D}" srcOrd="0" destOrd="0" presId="urn:microsoft.com/office/officeart/2005/8/layout/lProcess1"/>
    <dgm:cxn modelId="{EB8A1D85-1590-4CB4-9E87-CE02A8EB3A81}" type="presOf" srcId="{A19DE301-E2B4-463B-BC37-D5E460687429}" destId="{A13A824E-3883-417E-8410-42B6CC836D6C}" srcOrd="0" destOrd="0" presId="urn:microsoft.com/office/officeart/2005/8/layout/lProcess1"/>
    <dgm:cxn modelId="{92FFFB90-A63D-422E-B57E-E95D6B68B079}" type="presOf" srcId="{F50430DB-89C6-4B6D-8CA9-E66C6FA599AF}" destId="{B0D70276-A482-466F-8046-9CFF297D80D9}" srcOrd="0" destOrd="0" presId="urn:microsoft.com/office/officeart/2005/8/layout/lProcess1"/>
    <dgm:cxn modelId="{269F8494-CC3F-4250-968C-0FAB2AA3E4FD}" srcId="{A19DE301-E2B4-463B-BC37-D5E460687429}" destId="{C4D376F1-194D-4417-AB57-6DF234623373}" srcOrd="0" destOrd="0" parTransId="{F50430DB-89C6-4B6D-8CA9-E66C6FA599AF}" sibTransId="{90927763-D6C5-463D-8C82-8E5995275ED6}"/>
    <dgm:cxn modelId="{D64A3C9B-A8BF-4B65-B953-79CCAE54D00E}" srcId="{ED8C2E53-7A65-4590-ADCB-0A14414285D4}" destId="{1C90C01B-A5F8-45B0-A55A-B195C64CE4DB}" srcOrd="1" destOrd="0" parTransId="{F6E5BE52-04BA-4217-A29A-6A85F2538F1B}" sibTransId="{374A8A55-8363-41F5-918D-B4C69DBC9DED}"/>
    <dgm:cxn modelId="{54ECCDB2-F260-4A5F-8D9E-22E640D3B552}" srcId="{ED8C2E53-7A65-4590-ADCB-0A14414285D4}" destId="{6F6E061F-346D-4122-B5BC-7E631630C6FA}" srcOrd="0" destOrd="0" parTransId="{AF0DC8BF-2A85-4EBF-AD67-FF697D12FAA9}" sibTransId="{71353E40-1855-4DE8-8C44-1C71D3B12505}"/>
    <dgm:cxn modelId="{5AA562B4-F24D-4891-8ED8-EC8535B85802}" srcId="{6F6E061F-346D-4122-B5BC-7E631630C6FA}" destId="{90F796C2-3335-4DAD-AC56-663E54B54FBD}" srcOrd="0" destOrd="0" parTransId="{D711FC9F-B292-4632-ADD4-4472BAEB6EE8}" sibTransId="{05B5C086-29EE-4432-A18D-8B1443062247}"/>
    <dgm:cxn modelId="{163242BE-D415-4401-89CD-6E9D8C487454}" type="presOf" srcId="{33F8290D-64D5-4BAD-9469-7B5C71F0328D}" destId="{C8F5B5BE-963D-468A-87EB-BEFE9A9D490B}" srcOrd="0" destOrd="0" presId="urn:microsoft.com/office/officeart/2005/8/layout/lProcess1"/>
    <dgm:cxn modelId="{ADE94BCA-3373-4EE9-B3C2-3AF39503EB6C}" srcId="{8A63940C-83A7-4B45-A3AF-CBF2A501B5B0}" destId="{6FABC8BC-67BF-420C-8F09-498FAFB92595}" srcOrd="0" destOrd="0" parTransId="{2EA5E144-2239-4F65-8FC3-1A3D6B727262}" sibTransId="{74C6BBD6-A5C5-4A6C-BD96-3024D8DABB9D}"/>
    <dgm:cxn modelId="{1851BCD1-E8EF-4CC4-84ED-C2E8DBAFED93}" srcId="{6F6E061F-346D-4122-B5BC-7E631630C6FA}" destId="{494D594C-91C6-4A76-BEA9-344E16CF2460}" srcOrd="1" destOrd="0" parTransId="{269754C9-9D44-4779-A9F1-2DE0027D5E64}" sibTransId="{F2AAABCC-01AB-45D7-AFA9-23C7C8C67619}"/>
    <dgm:cxn modelId="{645570DB-768F-4D40-BFBC-EF937BFED680}" type="presOf" srcId="{05B5C086-29EE-4432-A18D-8B1443062247}" destId="{06400E79-0E88-4C06-8591-FCDB07538DE6}" srcOrd="0" destOrd="0" presId="urn:microsoft.com/office/officeart/2005/8/layout/lProcess1"/>
    <dgm:cxn modelId="{A12879EF-7869-4BED-B0B8-0AE0DFE8B274}" type="presOf" srcId="{2EA5E144-2239-4F65-8FC3-1A3D6B727262}" destId="{DB5FD5E3-A55F-4434-BAA6-2E80A29ECEC1}" srcOrd="0" destOrd="0" presId="urn:microsoft.com/office/officeart/2005/8/layout/lProcess1"/>
    <dgm:cxn modelId="{E003FBFE-04A4-41D3-B6BA-898276A43637}" type="presOf" srcId="{90927763-D6C5-463D-8C82-8E5995275ED6}" destId="{3B7D52A5-6E39-4039-B08A-ADD25AD3A6C2}" srcOrd="0" destOrd="0" presId="urn:microsoft.com/office/officeart/2005/8/layout/lProcess1"/>
    <dgm:cxn modelId="{6EABAED9-3BF6-46B8-B659-A54077AC3B27}" type="presParOf" srcId="{32343D42-3402-41E9-BE7B-CB101A385342}" destId="{20A6B2C7-F9AE-44B5-9FCB-33BB8B54746F}" srcOrd="0" destOrd="0" presId="urn:microsoft.com/office/officeart/2005/8/layout/lProcess1"/>
    <dgm:cxn modelId="{07674135-8E61-48A1-8DEB-A826650BF59D}" type="presParOf" srcId="{20A6B2C7-F9AE-44B5-9FCB-33BB8B54746F}" destId="{D51B8A79-9BB6-479A-8A90-B590DFCA64B7}" srcOrd="0" destOrd="0" presId="urn:microsoft.com/office/officeart/2005/8/layout/lProcess1"/>
    <dgm:cxn modelId="{AB029453-71A5-4F62-A6D0-A75B4E06C481}" type="presParOf" srcId="{20A6B2C7-F9AE-44B5-9FCB-33BB8B54746F}" destId="{A8B565E2-1621-498B-8EEB-8C56FDCE16BE}" srcOrd="1" destOrd="0" presId="urn:microsoft.com/office/officeart/2005/8/layout/lProcess1"/>
    <dgm:cxn modelId="{DDEDB2D1-414C-4A92-A8B8-A6B30E63BF97}" type="presParOf" srcId="{20A6B2C7-F9AE-44B5-9FCB-33BB8B54746F}" destId="{22105ACE-77DE-47FC-B222-7FF7B873905A}" srcOrd="2" destOrd="0" presId="urn:microsoft.com/office/officeart/2005/8/layout/lProcess1"/>
    <dgm:cxn modelId="{A1BEEBFD-3A5C-449F-97B0-6A948CBF8E2D}" type="presParOf" srcId="{20A6B2C7-F9AE-44B5-9FCB-33BB8B54746F}" destId="{06400E79-0E88-4C06-8591-FCDB07538DE6}" srcOrd="3" destOrd="0" presId="urn:microsoft.com/office/officeart/2005/8/layout/lProcess1"/>
    <dgm:cxn modelId="{DBA5D5C3-DA30-4A78-AC8B-3450F2EE2754}" type="presParOf" srcId="{20A6B2C7-F9AE-44B5-9FCB-33BB8B54746F}" destId="{F8CA5C87-3ACF-48E7-AD0C-B7DB333F1C2B}" srcOrd="4" destOrd="0" presId="urn:microsoft.com/office/officeart/2005/8/layout/lProcess1"/>
    <dgm:cxn modelId="{15C26FB6-2247-4F11-A593-80834AB91B2D}" type="presParOf" srcId="{32343D42-3402-41E9-BE7B-CB101A385342}" destId="{BDF07750-68E4-4F5F-9E90-46FFF16D5878}" srcOrd="1" destOrd="0" presId="urn:microsoft.com/office/officeart/2005/8/layout/lProcess1"/>
    <dgm:cxn modelId="{AB126302-CCEF-4A87-A8BD-B90F405C1551}" type="presParOf" srcId="{32343D42-3402-41E9-BE7B-CB101A385342}" destId="{CE42768B-A736-4573-BDC0-274781BA6BC8}" srcOrd="2" destOrd="0" presId="urn:microsoft.com/office/officeart/2005/8/layout/lProcess1"/>
    <dgm:cxn modelId="{FF90F5AA-DC4B-4C48-98D6-CD16D46D79C3}" type="presParOf" srcId="{CE42768B-A736-4573-BDC0-274781BA6BC8}" destId="{EC655C84-7F91-40B9-90B5-BEF11C53C569}" srcOrd="0" destOrd="0" presId="urn:microsoft.com/office/officeart/2005/8/layout/lProcess1"/>
    <dgm:cxn modelId="{F8C6A7BA-894F-4934-9188-CDCE36353845}" type="presParOf" srcId="{CE42768B-A736-4573-BDC0-274781BA6BC8}" destId="{C8F5B5BE-963D-468A-87EB-BEFE9A9D490B}" srcOrd="1" destOrd="0" presId="urn:microsoft.com/office/officeart/2005/8/layout/lProcess1"/>
    <dgm:cxn modelId="{91CF5573-61F1-4261-AAFA-AB8BE015AE73}" type="presParOf" srcId="{CE42768B-A736-4573-BDC0-274781BA6BC8}" destId="{3733C167-2604-4640-A2A3-EE1E1DE1CF16}" srcOrd="2" destOrd="0" presId="urn:microsoft.com/office/officeart/2005/8/layout/lProcess1"/>
    <dgm:cxn modelId="{974225E9-6C27-4877-9734-219E1616304C}" type="presParOf" srcId="{32343D42-3402-41E9-BE7B-CB101A385342}" destId="{B8581AB1-67B2-4CE0-AA24-0EB067BA708E}" srcOrd="3" destOrd="0" presId="urn:microsoft.com/office/officeart/2005/8/layout/lProcess1"/>
    <dgm:cxn modelId="{53D0BE1D-58C6-4C5C-BD70-22FEEB21BC23}" type="presParOf" srcId="{32343D42-3402-41E9-BE7B-CB101A385342}" destId="{E41803B1-28A2-44D0-A067-328C36FFC40B}" srcOrd="4" destOrd="0" presId="urn:microsoft.com/office/officeart/2005/8/layout/lProcess1"/>
    <dgm:cxn modelId="{2DDD9C78-50CF-4681-82D6-0EA2F709914E}" type="presParOf" srcId="{E41803B1-28A2-44D0-A067-328C36FFC40B}" destId="{A13A824E-3883-417E-8410-42B6CC836D6C}" srcOrd="0" destOrd="0" presId="urn:microsoft.com/office/officeart/2005/8/layout/lProcess1"/>
    <dgm:cxn modelId="{F1CB7F71-C1DC-44A9-A63F-FCD848B315CE}" type="presParOf" srcId="{E41803B1-28A2-44D0-A067-328C36FFC40B}" destId="{B0D70276-A482-466F-8046-9CFF297D80D9}" srcOrd="1" destOrd="0" presId="urn:microsoft.com/office/officeart/2005/8/layout/lProcess1"/>
    <dgm:cxn modelId="{C35AB101-4661-4F93-AB7B-E897273A6B2D}" type="presParOf" srcId="{E41803B1-28A2-44D0-A067-328C36FFC40B}" destId="{FB4BAA3D-A8FA-4EAF-BC57-BB635B6A6566}" srcOrd="2" destOrd="0" presId="urn:microsoft.com/office/officeart/2005/8/layout/lProcess1"/>
    <dgm:cxn modelId="{A9970736-678A-43A9-B7A1-B02EA3FF6415}" type="presParOf" srcId="{E41803B1-28A2-44D0-A067-328C36FFC40B}" destId="{3B7D52A5-6E39-4039-B08A-ADD25AD3A6C2}" srcOrd="3" destOrd="0" presId="urn:microsoft.com/office/officeart/2005/8/layout/lProcess1"/>
    <dgm:cxn modelId="{305580C5-66F4-45CB-9336-CF846E7D5DBC}" type="presParOf" srcId="{E41803B1-28A2-44D0-A067-328C36FFC40B}" destId="{BAE4CDE5-514B-4E0A-87DB-B64D89E5E2D5}" srcOrd="4" destOrd="0" presId="urn:microsoft.com/office/officeart/2005/8/layout/lProcess1"/>
    <dgm:cxn modelId="{0AF56C43-50F1-45E5-A742-AD28FA32429B}" type="presParOf" srcId="{32343D42-3402-41E9-BE7B-CB101A385342}" destId="{E798209C-F3EB-46FD-B3B2-F98588CC6A37}" srcOrd="5" destOrd="0" presId="urn:microsoft.com/office/officeart/2005/8/layout/lProcess1"/>
    <dgm:cxn modelId="{C3A43CDA-556A-44C0-8268-3C7113EC1A45}" type="presParOf" srcId="{32343D42-3402-41E9-BE7B-CB101A385342}" destId="{EB0C891A-1AC3-4A5E-A46E-3E659D669781}" srcOrd="6" destOrd="0" presId="urn:microsoft.com/office/officeart/2005/8/layout/lProcess1"/>
    <dgm:cxn modelId="{BD18D3B4-AE7B-4D93-8BC0-984A89AD8ADA}" type="presParOf" srcId="{EB0C891A-1AC3-4A5E-A46E-3E659D669781}" destId="{2BADEC9F-DCC6-4F1B-9850-CD20BF75455D}" srcOrd="0" destOrd="0" presId="urn:microsoft.com/office/officeart/2005/8/layout/lProcess1"/>
    <dgm:cxn modelId="{F07563CA-F38F-4C2C-B2D9-B522BEFE669F}" type="presParOf" srcId="{EB0C891A-1AC3-4A5E-A46E-3E659D669781}" destId="{DB5FD5E3-A55F-4434-BAA6-2E80A29ECEC1}" srcOrd="1" destOrd="0" presId="urn:microsoft.com/office/officeart/2005/8/layout/lProcess1"/>
    <dgm:cxn modelId="{2F74048C-5BC4-4B9F-B4A7-33E6D92D5D61}" type="presParOf" srcId="{EB0C891A-1AC3-4A5E-A46E-3E659D669781}" destId="{6A4BD81D-3FDB-4D7C-BDD6-B719B617115D}"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168C1-6AC6-4A7C-BC4C-E05D88F412F9}">
      <dsp:nvSpPr>
        <dsp:cNvPr id="0" name=""/>
        <dsp:cNvSpPr/>
      </dsp:nvSpPr>
      <dsp:spPr>
        <a:xfrm rot="5400000">
          <a:off x="2926786" y="-1057086"/>
          <a:ext cx="817736" cy="3139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Easy to access catalogue of training content and resources</a:t>
          </a:r>
        </a:p>
      </dsp:txBody>
      <dsp:txXfrm rot="-5400000">
        <a:off x="1765935" y="143684"/>
        <a:ext cx="3099521" cy="737898"/>
      </dsp:txXfrm>
    </dsp:sp>
    <dsp:sp modelId="{FA9562B1-6D17-43B4-AE82-CCBC6A641246}">
      <dsp:nvSpPr>
        <dsp:cNvPr id="0" name=""/>
        <dsp:cNvSpPr/>
      </dsp:nvSpPr>
      <dsp:spPr>
        <a:xfrm>
          <a:off x="0" y="1548"/>
          <a:ext cx="1765935" cy="1022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Online Training Platform</a:t>
          </a:r>
        </a:p>
      </dsp:txBody>
      <dsp:txXfrm>
        <a:off x="49898" y="51446"/>
        <a:ext cx="1666139" cy="922374"/>
      </dsp:txXfrm>
    </dsp:sp>
    <dsp:sp modelId="{F54B0223-CF39-4818-8E83-DFF3D55C8361}">
      <dsp:nvSpPr>
        <dsp:cNvPr id="0" name=""/>
        <dsp:cNvSpPr/>
      </dsp:nvSpPr>
      <dsp:spPr>
        <a:xfrm rot="5400000">
          <a:off x="2926786" y="16192"/>
          <a:ext cx="817736" cy="3139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Delivering training across the UK</a:t>
          </a:r>
        </a:p>
      </dsp:txBody>
      <dsp:txXfrm rot="-5400000">
        <a:off x="1765935" y="1216963"/>
        <a:ext cx="3099521" cy="737898"/>
      </dsp:txXfrm>
    </dsp:sp>
    <dsp:sp modelId="{37B6220C-88A6-426B-87E4-70097E764796}">
      <dsp:nvSpPr>
        <dsp:cNvPr id="0" name=""/>
        <dsp:cNvSpPr/>
      </dsp:nvSpPr>
      <dsp:spPr>
        <a:xfrm>
          <a:off x="0" y="1074827"/>
          <a:ext cx="1765935" cy="1022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National Training Centres</a:t>
          </a:r>
        </a:p>
      </dsp:txBody>
      <dsp:txXfrm>
        <a:off x="49898" y="1124725"/>
        <a:ext cx="1666139" cy="922374"/>
      </dsp:txXfrm>
    </dsp:sp>
    <dsp:sp modelId="{8F11874B-2BFA-4925-921B-1A5F56C4E8FE}">
      <dsp:nvSpPr>
        <dsp:cNvPr id="0" name=""/>
        <dsp:cNvSpPr/>
      </dsp:nvSpPr>
      <dsp:spPr>
        <a:xfrm rot="5400000">
          <a:off x="2926786" y="1089471"/>
          <a:ext cx="817736" cy="3139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AI &amp; data science tool to match transferable skill set with in-demand job roles</a:t>
          </a:r>
        </a:p>
      </dsp:txBody>
      <dsp:txXfrm rot="-5400000">
        <a:off x="1765935" y="2290242"/>
        <a:ext cx="3099521" cy="737898"/>
      </dsp:txXfrm>
    </dsp:sp>
    <dsp:sp modelId="{130784DF-C34C-4665-AE17-C95063C5299C}">
      <dsp:nvSpPr>
        <dsp:cNvPr id="0" name=""/>
        <dsp:cNvSpPr/>
      </dsp:nvSpPr>
      <dsp:spPr>
        <a:xfrm>
          <a:off x="0" y="2148106"/>
          <a:ext cx="1765935" cy="1022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Career Converter</a:t>
          </a:r>
        </a:p>
      </dsp:txBody>
      <dsp:txXfrm>
        <a:off x="49898" y="2198004"/>
        <a:ext cx="1666139" cy="922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B8A79-9BB6-479A-8A90-B590DFCA64B7}">
      <dsp:nvSpPr>
        <dsp:cNvPr id="0" name=""/>
        <dsp:cNvSpPr/>
      </dsp:nvSpPr>
      <dsp:spPr>
        <a:xfrm>
          <a:off x="5762" y="1696670"/>
          <a:ext cx="2149496" cy="53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Career Converter</a:t>
          </a:r>
        </a:p>
      </dsp:txBody>
      <dsp:txXfrm>
        <a:off x="21501" y="1712409"/>
        <a:ext cx="2118018" cy="505896"/>
      </dsp:txXfrm>
    </dsp:sp>
    <dsp:sp modelId="{A8B565E2-1621-498B-8EEB-8C56FDCE16BE}">
      <dsp:nvSpPr>
        <dsp:cNvPr id="0" name=""/>
        <dsp:cNvSpPr/>
      </dsp:nvSpPr>
      <dsp:spPr>
        <a:xfrm rot="5400000">
          <a:off x="1033490" y="2281064"/>
          <a:ext cx="94040" cy="9404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105ACE-77DE-47FC-B222-7FF7B873905A}">
      <dsp:nvSpPr>
        <dsp:cNvPr id="0" name=""/>
        <dsp:cNvSpPr/>
      </dsp:nvSpPr>
      <dsp:spPr>
        <a:xfrm>
          <a:off x="5762" y="2422125"/>
          <a:ext cx="2149496" cy="537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Match your skills against in-demand job roles</a:t>
          </a:r>
        </a:p>
      </dsp:txBody>
      <dsp:txXfrm>
        <a:off x="21501" y="2437864"/>
        <a:ext cx="2118018" cy="505896"/>
      </dsp:txXfrm>
    </dsp:sp>
    <dsp:sp modelId="{06400E79-0E88-4C06-8591-FCDB07538DE6}">
      <dsp:nvSpPr>
        <dsp:cNvPr id="0" name=""/>
        <dsp:cNvSpPr/>
      </dsp:nvSpPr>
      <dsp:spPr>
        <a:xfrm rot="5400000">
          <a:off x="1033490" y="3006519"/>
          <a:ext cx="94040" cy="9404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CA5C87-3ACF-48E7-AD0C-B7DB333F1C2B}">
      <dsp:nvSpPr>
        <dsp:cNvPr id="0" name=""/>
        <dsp:cNvSpPr/>
      </dsp:nvSpPr>
      <dsp:spPr>
        <a:xfrm>
          <a:off x="5762" y="3147580"/>
          <a:ext cx="2149496" cy="537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Find potential job roles from your results</a:t>
          </a:r>
          <a:endParaRPr lang="en-GB" sz="1200" kern="1200" dirty="0"/>
        </a:p>
      </dsp:txBody>
      <dsp:txXfrm>
        <a:off x="21501" y="3163319"/>
        <a:ext cx="2118018" cy="505896"/>
      </dsp:txXfrm>
    </dsp:sp>
    <dsp:sp modelId="{EC655C84-7F91-40B9-90B5-BEF11C53C569}">
      <dsp:nvSpPr>
        <dsp:cNvPr id="0" name=""/>
        <dsp:cNvSpPr/>
      </dsp:nvSpPr>
      <dsp:spPr>
        <a:xfrm>
          <a:off x="2456189" y="1696670"/>
          <a:ext cx="2149496" cy="53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Partners Map</a:t>
          </a:r>
        </a:p>
      </dsp:txBody>
      <dsp:txXfrm>
        <a:off x="2471928" y="1712409"/>
        <a:ext cx="2118018" cy="505896"/>
      </dsp:txXfrm>
    </dsp:sp>
    <dsp:sp modelId="{C8F5B5BE-963D-468A-87EB-BEFE9A9D490B}">
      <dsp:nvSpPr>
        <dsp:cNvPr id="0" name=""/>
        <dsp:cNvSpPr/>
      </dsp:nvSpPr>
      <dsp:spPr>
        <a:xfrm rot="5400000">
          <a:off x="3483917" y="2281064"/>
          <a:ext cx="94040" cy="9404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3C167-2604-4640-A2A3-EE1E1DE1CF16}">
      <dsp:nvSpPr>
        <dsp:cNvPr id="0" name=""/>
        <dsp:cNvSpPr/>
      </dsp:nvSpPr>
      <dsp:spPr>
        <a:xfrm>
          <a:off x="2456189" y="2422125"/>
          <a:ext cx="2149496" cy="537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Find employers and vacancies in your area</a:t>
          </a:r>
        </a:p>
      </dsp:txBody>
      <dsp:txXfrm>
        <a:off x="2471928" y="2437864"/>
        <a:ext cx="2118018" cy="505896"/>
      </dsp:txXfrm>
    </dsp:sp>
    <dsp:sp modelId="{A13A824E-3883-417E-8410-42B6CC836D6C}">
      <dsp:nvSpPr>
        <dsp:cNvPr id="0" name=""/>
        <dsp:cNvSpPr/>
      </dsp:nvSpPr>
      <dsp:spPr>
        <a:xfrm>
          <a:off x="4906615" y="1696670"/>
          <a:ext cx="2149496" cy="53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Online Training Platform</a:t>
          </a:r>
        </a:p>
      </dsp:txBody>
      <dsp:txXfrm>
        <a:off x="4922354" y="1712409"/>
        <a:ext cx="2118018" cy="505896"/>
      </dsp:txXfrm>
    </dsp:sp>
    <dsp:sp modelId="{B0D70276-A482-466F-8046-9CFF297D80D9}">
      <dsp:nvSpPr>
        <dsp:cNvPr id="0" name=""/>
        <dsp:cNvSpPr/>
      </dsp:nvSpPr>
      <dsp:spPr>
        <a:xfrm rot="5400000">
          <a:off x="5934343" y="2281064"/>
          <a:ext cx="94040" cy="9404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4BAA3D-A8FA-4EAF-BC57-BB635B6A6566}">
      <dsp:nvSpPr>
        <dsp:cNvPr id="0" name=""/>
        <dsp:cNvSpPr/>
      </dsp:nvSpPr>
      <dsp:spPr>
        <a:xfrm>
          <a:off x="4906615" y="2422125"/>
          <a:ext cx="2149496" cy="537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Explore training options on OTP using Learner Pathways to find relevant courses</a:t>
          </a:r>
        </a:p>
      </dsp:txBody>
      <dsp:txXfrm>
        <a:off x="4922354" y="2437864"/>
        <a:ext cx="2118018" cy="505896"/>
      </dsp:txXfrm>
    </dsp:sp>
    <dsp:sp modelId="{3B7D52A5-6E39-4039-B08A-ADD25AD3A6C2}">
      <dsp:nvSpPr>
        <dsp:cNvPr id="0" name=""/>
        <dsp:cNvSpPr/>
      </dsp:nvSpPr>
      <dsp:spPr>
        <a:xfrm rot="5400000">
          <a:off x="5934343" y="3006519"/>
          <a:ext cx="94040" cy="9404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E4CDE5-514B-4E0A-87DB-B64D89E5E2D5}">
      <dsp:nvSpPr>
        <dsp:cNvPr id="0" name=""/>
        <dsp:cNvSpPr/>
      </dsp:nvSpPr>
      <dsp:spPr>
        <a:xfrm>
          <a:off x="4906615" y="3147580"/>
          <a:ext cx="2149496" cy="537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Try out some free courses or enrol with one of our training partners</a:t>
          </a:r>
          <a:endParaRPr lang="en-GB" sz="1200" kern="1200" dirty="0"/>
        </a:p>
      </dsp:txBody>
      <dsp:txXfrm>
        <a:off x="4922354" y="3163319"/>
        <a:ext cx="2118018" cy="505896"/>
      </dsp:txXfrm>
    </dsp:sp>
    <dsp:sp modelId="{2BADEC9F-DCC6-4F1B-9850-CD20BF75455D}">
      <dsp:nvSpPr>
        <dsp:cNvPr id="0" name=""/>
        <dsp:cNvSpPr/>
      </dsp:nvSpPr>
      <dsp:spPr>
        <a:xfrm>
          <a:off x="7357041" y="1696670"/>
          <a:ext cx="2149496" cy="537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National Training Centres</a:t>
          </a:r>
        </a:p>
      </dsp:txBody>
      <dsp:txXfrm>
        <a:off x="7372780" y="1712409"/>
        <a:ext cx="2118018" cy="505896"/>
      </dsp:txXfrm>
    </dsp:sp>
    <dsp:sp modelId="{DB5FD5E3-A55F-4434-BAA6-2E80A29ECEC1}">
      <dsp:nvSpPr>
        <dsp:cNvPr id="0" name=""/>
        <dsp:cNvSpPr/>
      </dsp:nvSpPr>
      <dsp:spPr>
        <a:xfrm rot="5400000">
          <a:off x="8384769" y="2281064"/>
          <a:ext cx="94040" cy="9404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4BD81D-3FDB-4D7C-BDD6-B719B617115D}">
      <dsp:nvSpPr>
        <dsp:cNvPr id="0" name=""/>
        <dsp:cNvSpPr/>
      </dsp:nvSpPr>
      <dsp:spPr>
        <a:xfrm>
          <a:off x="7357041" y="2422125"/>
          <a:ext cx="2149496" cy="5373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Enrol at one of the National Training Centres to develop your skills further</a:t>
          </a:r>
        </a:p>
      </dsp:txBody>
      <dsp:txXfrm>
        <a:off x="7372780" y="2437864"/>
        <a:ext cx="2118018" cy="5058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4CD6C0-8102-A842-9011-23DA34C578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CE8C9A-EAE0-2C49-8284-135DFBE582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4EAC4-9001-5F43-A8C6-D296D16F5248}" type="datetimeFigureOut">
              <a:rPr lang="en-US" smtClean="0"/>
              <a:t>6/28/2023</a:t>
            </a:fld>
            <a:endParaRPr lang="en-US"/>
          </a:p>
        </p:txBody>
      </p:sp>
      <p:sp>
        <p:nvSpPr>
          <p:cNvPr id="4" name="Footer Placeholder 3">
            <a:extLst>
              <a:ext uri="{FF2B5EF4-FFF2-40B4-BE49-F238E27FC236}">
                <a16:creationId xmlns:a16="http://schemas.microsoft.com/office/drawing/2014/main" id="{76223F42-B941-3841-B48B-CE3D18278C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E38826-C767-2A42-B241-0C03BA42E4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61BAFC-89F8-AD44-86AA-E85DEF40554A}" type="slidenum">
              <a:rPr lang="en-US" smtClean="0"/>
              <a:t>‹#›</a:t>
            </a:fld>
            <a:endParaRPr lang="en-US"/>
          </a:p>
        </p:txBody>
      </p:sp>
    </p:spTree>
    <p:extLst>
      <p:ext uri="{BB962C8B-B14F-4D97-AF65-F5344CB8AC3E}">
        <p14:creationId xmlns:p14="http://schemas.microsoft.com/office/powerpoint/2010/main" val="10644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91764-5AF2-0D46-96D4-2808F9F56301}"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38E67-852A-604C-8BA3-16AC5D530A2B}" type="slidenum">
              <a:rPr lang="en-US" smtClean="0"/>
              <a:t>‹#›</a:t>
            </a:fld>
            <a:endParaRPr lang="en-US"/>
          </a:p>
        </p:txBody>
      </p:sp>
    </p:spTree>
    <p:extLst>
      <p:ext uri="{BB962C8B-B14F-4D97-AF65-F5344CB8AC3E}">
        <p14:creationId xmlns:p14="http://schemas.microsoft.com/office/powerpoint/2010/main" val="367430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938E67-852A-604C-8BA3-16AC5D530A2B}" type="slidenum">
              <a:rPr lang="en-US" smtClean="0"/>
              <a:t>3</a:t>
            </a:fld>
            <a:endParaRPr lang="en-US"/>
          </a:p>
        </p:txBody>
      </p:sp>
    </p:spTree>
    <p:extLst>
      <p:ext uri="{BB962C8B-B14F-4D97-AF65-F5344CB8AC3E}">
        <p14:creationId xmlns:p14="http://schemas.microsoft.com/office/powerpoint/2010/main" val="164377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A picture containing person, indoor, person, food&#10;&#10;Description automatically generated">
            <a:extLst>
              <a:ext uri="{FF2B5EF4-FFF2-40B4-BE49-F238E27FC236}">
                <a16:creationId xmlns:a16="http://schemas.microsoft.com/office/drawing/2014/main" id="{74096755-2F2E-9748-A41C-FF9CB18A7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51"/>
            <a:ext cx="12192000" cy="5410200"/>
          </a:xfrm>
          <a:prstGeom prst="rect">
            <a:avLst/>
          </a:prstGeom>
        </p:spPr>
      </p:pic>
      <p:sp>
        <p:nvSpPr>
          <p:cNvPr id="4" name="Rectangle 3">
            <a:extLst>
              <a:ext uri="{FF2B5EF4-FFF2-40B4-BE49-F238E27FC236}">
                <a16:creationId xmlns:a16="http://schemas.microsoft.com/office/drawing/2014/main" id="{D0E7CE67-80B1-9B45-8914-345AF15A1434}"/>
              </a:ext>
            </a:extLst>
          </p:cNvPr>
          <p:cNvSpPr/>
          <p:nvPr userDrawn="1"/>
        </p:nvSpPr>
        <p:spPr>
          <a:xfrm>
            <a:off x="0" y="-6251"/>
            <a:ext cx="12192000" cy="5410200"/>
          </a:xfrm>
          <a:prstGeom prst="rect">
            <a:avLst/>
          </a:prstGeom>
          <a:gradFill>
            <a:gsLst>
              <a:gs pos="8000">
                <a:srgbClr val="009FDF">
                  <a:alpha val="60000"/>
                </a:srgbClr>
              </a:gs>
              <a:gs pos="100000">
                <a:srgbClr val="1F30A3"/>
              </a:gs>
            </a:gsLst>
            <a:lin ang="130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BC67D8-9F68-E143-B982-EBF1C8E05DDE}"/>
              </a:ext>
            </a:extLst>
          </p:cNvPr>
          <p:cNvSpPr/>
          <p:nvPr userDrawn="1"/>
        </p:nvSpPr>
        <p:spPr>
          <a:xfrm>
            <a:off x="0" y="5423024"/>
            <a:ext cx="12192000" cy="141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36601" y="2522417"/>
            <a:ext cx="7070134" cy="906583"/>
          </a:xfrm>
        </p:spPr>
        <p:txBody>
          <a:bodyPr anchor="t" anchorCtr="0">
            <a:noAutofit/>
          </a:bodyPr>
          <a:lstStyle>
            <a:lvl1pPr>
              <a:defRPr sz="28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36600" y="3570455"/>
            <a:ext cx="7070134" cy="824729"/>
          </a:xfrm>
        </p:spPr>
        <p:txBody>
          <a:bodyPr anchor="t" anchorCtr="0"/>
          <a:lstStyle>
            <a:lvl1pPr marL="0" indent="0" algn="l">
              <a:buNone/>
              <a:defRPr sz="180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GB"/>
          </a:p>
        </p:txBody>
      </p:sp>
      <p:pic>
        <p:nvPicPr>
          <p:cNvPr id="7" name="Picture 6" descr="Text&#10;&#10;Description automatically generated">
            <a:extLst>
              <a:ext uri="{FF2B5EF4-FFF2-40B4-BE49-F238E27FC236}">
                <a16:creationId xmlns:a16="http://schemas.microsoft.com/office/drawing/2014/main" id="{6076B65A-763E-8840-BEED-C5A45649B5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63" y="5653137"/>
            <a:ext cx="3402076" cy="958596"/>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D8EAF588-C687-F14A-9FFD-DAB335344C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51119" y="5653137"/>
            <a:ext cx="2217928" cy="939800"/>
          </a:xfrm>
          <a:prstGeom prst="rect">
            <a:avLst/>
          </a:prstGeom>
        </p:spPr>
      </p:pic>
      <p:pic>
        <p:nvPicPr>
          <p:cNvPr id="15" name="Picture 14" descr="A picture containing tableware, plate, drawing&#10;&#10;Description automatically generated">
            <a:extLst>
              <a:ext uri="{FF2B5EF4-FFF2-40B4-BE49-F238E27FC236}">
                <a16:creationId xmlns:a16="http://schemas.microsoft.com/office/drawing/2014/main" id="{DADE48F0-5DE0-6C45-8566-20004CE113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5713" y="458724"/>
            <a:ext cx="1973580" cy="1052576"/>
          </a:xfrm>
          <a:prstGeom prst="rect">
            <a:avLst/>
          </a:prstGeom>
        </p:spPr>
      </p:pic>
    </p:spTree>
    <p:extLst>
      <p:ext uri="{BB962C8B-B14F-4D97-AF65-F5344CB8AC3E}">
        <p14:creationId xmlns:p14="http://schemas.microsoft.com/office/powerpoint/2010/main" val="19179440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5686" y="1600203"/>
            <a:ext cx="8436655" cy="584197"/>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p:txBody>
      </p:sp>
      <p:sp>
        <p:nvSpPr>
          <p:cNvPr id="5" name="Date Placeholder 4"/>
          <p:cNvSpPr>
            <a:spLocks noGrp="1"/>
          </p:cNvSpPr>
          <p:nvPr>
            <p:ph type="dt" sz="half" idx="10"/>
          </p:nvPr>
        </p:nvSpPr>
        <p:spPr/>
        <p:txBody>
          <a:bodyPr/>
          <a:lstStyle/>
          <a:p>
            <a:fld id="{F813CBDB-574C-BB41-A213-23D6CB4A15B2}" type="datetime1">
              <a:rPr lang="en-GB" smtClean="0"/>
              <a:t>28/06/2023</a:t>
            </a:fld>
            <a:endParaRPr lang="en-GB"/>
          </a:p>
        </p:txBody>
      </p:sp>
      <p:sp>
        <p:nvSpPr>
          <p:cNvPr id="6" name="Footer Placeholder 5"/>
          <p:cNvSpPr>
            <a:spLocks noGrp="1"/>
          </p:cNvSpPr>
          <p:nvPr>
            <p:ph type="ftr" sz="quarter" idx="11"/>
          </p:nvPr>
        </p:nvSpPr>
        <p:spPr/>
        <p:txBody>
          <a:bodyPr/>
          <a:lstStyle/>
          <a:p>
            <a:r>
              <a:rPr lang="en-GB"/>
              <a:t>Presentation info in footer</a:t>
            </a:r>
          </a:p>
        </p:txBody>
      </p:sp>
      <p:sp>
        <p:nvSpPr>
          <p:cNvPr id="7" name="Slide Number Placeholder 6"/>
          <p:cNvSpPr>
            <a:spLocks noGrp="1"/>
          </p:cNvSpPr>
          <p:nvPr>
            <p:ph type="sldNum" sz="quarter" idx="12"/>
          </p:nvPr>
        </p:nvSpPr>
        <p:spPr/>
        <p:txBody>
          <a:bodyPr/>
          <a:lstStyle/>
          <a:p>
            <a:fld id="{0E359698-5F89-474E-87E7-46C92BC45A15}" type="slidenum">
              <a:rPr lang="en-GB" smtClean="0"/>
              <a:t>‹#›</a:t>
            </a:fld>
            <a:endParaRPr lang="en-GB"/>
          </a:p>
        </p:txBody>
      </p:sp>
      <p:sp>
        <p:nvSpPr>
          <p:cNvPr id="12" name="Content Placeholder 2">
            <a:extLst>
              <a:ext uri="{FF2B5EF4-FFF2-40B4-BE49-F238E27FC236}">
                <a16:creationId xmlns:a16="http://schemas.microsoft.com/office/drawing/2014/main" id="{E51624FE-B0D1-394A-BC33-F6DDD0F2D95B}"/>
              </a:ext>
            </a:extLst>
          </p:cNvPr>
          <p:cNvSpPr>
            <a:spLocks noGrp="1"/>
          </p:cNvSpPr>
          <p:nvPr>
            <p:ph sz="half" idx="17"/>
          </p:nvPr>
        </p:nvSpPr>
        <p:spPr>
          <a:xfrm>
            <a:off x="1055687" y="2328327"/>
            <a:ext cx="4788000" cy="3422676"/>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3">
            <a:extLst>
              <a:ext uri="{FF2B5EF4-FFF2-40B4-BE49-F238E27FC236}">
                <a16:creationId xmlns:a16="http://schemas.microsoft.com/office/drawing/2014/main" id="{2FBBF05B-9F1E-2D4E-8D51-6051A4B1C6A2}"/>
              </a:ext>
            </a:extLst>
          </p:cNvPr>
          <p:cNvSpPr>
            <a:spLocks noGrp="1"/>
          </p:cNvSpPr>
          <p:nvPr>
            <p:ph sz="half" idx="2"/>
          </p:nvPr>
        </p:nvSpPr>
        <p:spPr>
          <a:xfrm>
            <a:off x="6349546" y="2328327"/>
            <a:ext cx="4788000" cy="3422676"/>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678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5687" y="1600203"/>
            <a:ext cx="4788000" cy="4150800"/>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8313" y="1600200"/>
            <a:ext cx="4788000" cy="4150800"/>
          </a:xfrm>
          <a:solidFill>
            <a:schemeClr val="accent1"/>
          </a:solidFill>
        </p:spPr>
        <p:txBody>
          <a:bodyPr lIns="360000" tIns="251999" rIns="360000" bIns="251999" anchor="t" anchorCtr="0">
            <a:normAutofit/>
          </a:bodyPr>
          <a:lstStyle>
            <a:lvl1pPr>
              <a:lnSpc>
                <a:spcPct val="95000"/>
              </a:lnSpc>
              <a:spcBef>
                <a:spcPts val="500"/>
              </a:spcBef>
              <a:defRPr sz="1600">
                <a:solidFill>
                  <a:schemeClr val="bg1"/>
                </a:solidFill>
              </a:defRPr>
            </a:lvl1pPr>
            <a:lvl2pPr>
              <a:lnSpc>
                <a:spcPct val="95000"/>
              </a:lnSpc>
              <a:spcBef>
                <a:spcPts val="500"/>
              </a:spcBef>
              <a:spcAft>
                <a:spcPts val="500"/>
              </a:spcAft>
              <a:defRPr sz="1600">
                <a:solidFill>
                  <a:schemeClr val="bg1"/>
                </a:solidFill>
              </a:defRPr>
            </a:lvl2pPr>
            <a:lvl3pPr>
              <a:lnSpc>
                <a:spcPct val="95000"/>
              </a:lnSpc>
              <a:spcBef>
                <a:spcPts val="500"/>
              </a:spcBef>
              <a:spcAft>
                <a:spcPts val="500"/>
              </a:spcAft>
              <a:defRPr sz="1400">
                <a:solidFill>
                  <a:schemeClr val="bg1"/>
                </a:solidFill>
              </a:defRPr>
            </a:lvl3pPr>
            <a:lvl4pPr>
              <a:lnSpc>
                <a:spcPct val="95000"/>
              </a:lnSpc>
              <a:spcBef>
                <a:spcPts val="500"/>
              </a:spcBef>
              <a:spcAft>
                <a:spcPts val="500"/>
              </a:spcAft>
              <a:defRPr sz="1200">
                <a:solidFill>
                  <a:schemeClr val="bg1"/>
                </a:solidFill>
              </a:defRPr>
            </a:lvl4pPr>
            <a:lvl5pPr>
              <a:lnSpc>
                <a:spcPct val="95000"/>
              </a:lnSpc>
              <a:spcBef>
                <a:spcPts val="500"/>
              </a:spcBef>
              <a:spcAft>
                <a:spcPts val="500"/>
              </a:spcAft>
              <a:defRPr sz="1100">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A2080E-86DF-2B43-8F87-F6EF2B8AD4D1}" type="datetime1">
              <a:rPr lang="en-GB" smtClean="0"/>
              <a:t>28/06/2023</a:t>
            </a:fld>
            <a:endParaRPr lang="en-GB"/>
          </a:p>
        </p:txBody>
      </p:sp>
      <p:sp>
        <p:nvSpPr>
          <p:cNvPr id="6" name="Footer Placeholder 5"/>
          <p:cNvSpPr>
            <a:spLocks noGrp="1"/>
          </p:cNvSpPr>
          <p:nvPr>
            <p:ph type="ftr" sz="quarter" idx="11"/>
          </p:nvPr>
        </p:nvSpPr>
        <p:spPr/>
        <p:txBody>
          <a:bodyPr/>
          <a:lstStyle/>
          <a:p>
            <a:r>
              <a:rPr lang="en-GB"/>
              <a:t>Presentation info in footer</a:t>
            </a:r>
          </a:p>
        </p:txBody>
      </p:sp>
      <p:sp>
        <p:nvSpPr>
          <p:cNvPr id="7" name="Slide Number Placeholder 6"/>
          <p:cNvSpPr>
            <a:spLocks noGrp="1"/>
          </p:cNvSpPr>
          <p:nvPr>
            <p:ph type="sldNum" sz="quarter" idx="12"/>
          </p:nvPr>
        </p:nvSpPr>
        <p:spPr/>
        <p:txBody>
          <a:bodyPr/>
          <a:lstStyle/>
          <a:p>
            <a:fld id="{0E359698-5F89-474E-87E7-46C92BC45A15}" type="slidenum">
              <a:rPr lang="en-GB" smtClean="0"/>
              <a:t>‹#›</a:t>
            </a:fld>
            <a:endParaRPr lang="en-GB"/>
          </a:p>
        </p:txBody>
      </p:sp>
    </p:spTree>
    <p:extLst>
      <p:ext uri="{BB962C8B-B14F-4D97-AF65-F5344CB8AC3E}">
        <p14:creationId xmlns:p14="http://schemas.microsoft.com/office/powerpoint/2010/main" val="134786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0ADE7-5187-E24C-B279-5412E9B0736C}" type="datetime1">
              <a:rPr lang="en-GB" smtClean="0"/>
              <a:t>28/06/2023</a:t>
            </a:fld>
            <a:endParaRPr lang="en-GB"/>
          </a:p>
        </p:txBody>
      </p:sp>
      <p:sp>
        <p:nvSpPr>
          <p:cNvPr id="4" name="Footer Placeholder 3"/>
          <p:cNvSpPr>
            <a:spLocks noGrp="1"/>
          </p:cNvSpPr>
          <p:nvPr>
            <p:ph type="ftr" sz="quarter" idx="11"/>
          </p:nvPr>
        </p:nvSpPr>
        <p:spPr/>
        <p:txBody>
          <a:bodyPr/>
          <a:lstStyle/>
          <a:p>
            <a:r>
              <a:rPr lang="en-GB"/>
              <a:t>Presentation info in footer</a:t>
            </a:r>
          </a:p>
        </p:txBody>
      </p:sp>
      <p:sp>
        <p:nvSpPr>
          <p:cNvPr id="5" name="Slide Number Placeholder 4"/>
          <p:cNvSpPr>
            <a:spLocks noGrp="1"/>
          </p:cNvSpPr>
          <p:nvPr>
            <p:ph type="sldNum" sz="quarter" idx="12"/>
          </p:nvPr>
        </p:nvSpPr>
        <p:spPr/>
        <p:txBody>
          <a:bodyPr/>
          <a:lstStyle/>
          <a:p>
            <a:fld id="{0E359698-5F89-474E-87E7-46C92BC45A15}" type="slidenum">
              <a:rPr lang="en-GB" smtClean="0"/>
              <a:t>‹#›</a:t>
            </a:fld>
            <a:endParaRPr lang="en-GB"/>
          </a:p>
        </p:txBody>
      </p:sp>
    </p:spTree>
    <p:extLst>
      <p:ext uri="{BB962C8B-B14F-4D97-AF65-F5344CB8AC3E}">
        <p14:creationId xmlns:p14="http://schemas.microsoft.com/office/powerpoint/2010/main" val="148949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0243B-276D-2B41-803A-2A6B0AB6BFFA}" type="datetime1">
              <a:rPr lang="en-GB" smtClean="0"/>
              <a:t>28/06/2023</a:t>
            </a:fld>
            <a:endParaRPr lang="en-GB"/>
          </a:p>
        </p:txBody>
      </p:sp>
      <p:sp>
        <p:nvSpPr>
          <p:cNvPr id="3" name="Footer Placeholder 2"/>
          <p:cNvSpPr>
            <a:spLocks noGrp="1"/>
          </p:cNvSpPr>
          <p:nvPr>
            <p:ph type="ftr" sz="quarter" idx="11"/>
          </p:nvPr>
        </p:nvSpPr>
        <p:spPr/>
        <p:txBody>
          <a:bodyPr/>
          <a:lstStyle/>
          <a:p>
            <a:r>
              <a:rPr lang="en-GB"/>
              <a:t>Presentation info in footer</a:t>
            </a:r>
          </a:p>
        </p:txBody>
      </p:sp>
      <p:sp>
        <p:nvSpPr>
          <p:cNvPr id="4" name="Slide Number Placeholder 3"/>
          <p:cNvSpPr>
            <a:spLocks noGrp="1"/>
          </p:cNvSpPr>
          <p:nvPr>
            <p:ph type="sldNum" sz="quarter" idx="12"/>
          </p:nvPr>
        </p:nvSpPr>
        <p:spPr/>
        <p:txBody>
          <a:bodyPr/>
          <a:lstStyle/>
          <a:p>
            <a:fld id="{0E359698-5F89-474E-87E7-46C92BC45A15}" type="slidenum">
              <a:rPr lang="en-GB" smtClean="0"/>
              <a:t>‹#›</a:t>
            </a:fld>
            <a:endParaRPr lang="en-GB"/>
          </a:p>
        </p:txBody>
      </p:sp>
    </p:spTree>
    <p:extLst>
      <p:ext uri="{BB962C8B-B14F-4D97-AF65-F5344CB8AC3E}">
        <p14:creationId xmlns:p14="http://schemas.microsoft.com/office/powerpoint/2010/main" val="108555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500"/>
              </a:spcBef>
              <a:defRPr/>
            </a:lvl2pPr>
            <a:lvl3pPr>
              <a:spcBef>
                <a:spcPts val="500"/>
              </a:spcBef>
              <a:defRPr/>
            </a:lvl3pPr>
            <a:lvl4pPr>
              <a:spcBef>
                <a:spcPts val="500"/>
              </a:spcBef>
              <a:defRPr/>
            </a:lvl4pPr>
            <a:lvl5pPr>
              <a:spcBef>
                <a:spcPts val="5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370DFF-6F54-C548-8179-251CD51AD7CD}" type="datetime1">
              <a:rPr lang="en-GB" smtClean="0"/>
              <a:t>28/06/2023</a:t>
            </a:fld>
            <a:endParaRPr lang="en-GB"/>
          </a:p>
        </p:txBody>
      </p:sp>
      <p:sp>
        <p:nvSpPr>
          <p:cNvPr id="5" name="Footer Placeholder 4"/>
          <p:cNvSpPr>
            <a:spLocks noGrp="1"/>
          </p:cNvSpPr>
          <p:nvPr>
            <p:ph type="ftr" sz="quarter" idx="11"/>
          </p:nvPr>
        </p:nvSpPr>
        <p:spPr/>
        <p:txBody>
          <a:bodyPr/>
          <a:lstStyle/>
          <a:p>
            <a:r>
              <a:rPr lang="en-GB"/>
              <a:t>Presentation info in footer</a:t>
            </a:r>
          </a:p>
        </p:txBody>
      </p:sp>
      <p:sp>
        <p:nvSpPr>
          <p:cNvPr id="6" name="Slide Number Placeholder 5"/>
          <p:cNvSpPr>
            <a:spLocks noGrp="1"/>
          </p:cNvSpPr>
          <p:nvPr>
            <p:ph type="sldNum" sz="quarter" idx="12"/>
          </p:nvPr>
        </p:nvSpPr>
        <p:spPr/>
        <p:txBody>
          <a:bodyPr/>
          <a:lstStyle/>
          <a:p>
            <a:fld id="{0E359698-5F89-474E-87E7-46C92BC45A15}" type="slidenum">
              <a:rPr lang="en-GB" smtClean="0"/>
              <a:t>‹#›</a:t>
            </a:fld>
            <a:endParaRPr lang="en-GB"/>
          </a:p>
        </p:txBody>
      </p:sp>
    </p:spTree>
    <p:extLst>
      <p:ext uri="{BB962C8B-B14F-4D97-AF65-F5344CB8AC3E}">
        <p14:creationId xmlns:p14="http://schemas.microsoft.com/office/powerpoint/2010/main" val="220006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p">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F67B18E-9379-4248-A6F7-5D683DAFBA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76507" y="1"/>
            <a:ext cx="7534419" cy="6393146"/>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500"/>
              </a:spcBef>
              <a:defRPr/>
            </a:lvl2pPr>
            <a:lvl3pPr>
              <a:spcBef>
                <a:spcPts val="500"/>
              </a:spcBef>
              <a:defRPr/>
            </a:lvl3pPr>
            <a:lvl4pPr>
              <a:spcBef>
                <a:spcPts val="500"/>
              </a:spcBef>
              <a:defRPr/>
            </a:lvl4pPr>
            <a:lvl5pPr>
              <a:spcBef>
                <a:spcPts val="5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370DFF-6F54-C548-8179-251CD51AD7CD}" type="datetime1">
              <a:rPr lang="en-GB" smtClean="0"/>
              <a:t>28/06/2023</a:t>
            </a:fld>
            <a:endParaRPr lang="en-GB"/>
          </a:p>
        </p:txBody>
      </p:sp>
      <p:sp>
        <p:nvSpPr>
          <p:cNvPr id="5" name="Footer Placeholder 4"/>
          <p:cNvSpPr>
            <a:spLocks noGrp="1"/>
          </p:cNvSpPr>
          <p:nvPr>
            <p:ph type="ftr" sz="quarter" idx="11"/>
          </p:nvPr>
        </p:nvSpPr>
        <p:spPr/>
        <p:txBody>
          <a:bodyPr/>
          <a:lstStyle/>
          <a:p>
            <a:r>
              <a:rPr lang="en-GB"/>
              <a:t>Presentation info in footer</a:t>
            </a:r>
          </a:p>
        </p:txBody>
      </p:sp>
      <p:sp>
        <p:nvSpPr>
          <p:cNvPr id="6" name="Slide Number Placeholder 5"/>
          <p:cNvSpPr>
            <a:spLocks noGrp="1"/>
          </p:cNvSpPr>
          <p:nvPr>
            <p:ph type="sldNum" sz="quarter" idx="12"/>
          </p:nvPr>
        </p:nvSpPr>
        <p:spPr/>
        <p:txBody>
          <a:bodyPr/>
          <a:lstStyle/>
          <a:p>
            <a:fld id="{0E359698-5F89-474E-87E7-46C92BC45A15}" type="slidenum">
              <a:rPr lang="en-GB" smtClean="0"/>
              <a:t>‹#›</a:t>
            </a:fld>
            <a:endParaRPr lang="en-GB"/>
          </a:p>
        </p:txBody>
      </p:sp>
      <p:cxnSp>
        <p:nvCxnSpPr>
          <p:cNvPr id="8" name="Straight Connector 7">
            <a:extLst>
              <a:ext uri="{FF2B5EF4-FFF2-40B4-BE49-F238E27FC236}">
                <a16:creationId xmlns:a16="http://schemas.microsoft.com/office/drawing/2014/main" id="{DB4E9F82-8239-6143-AEE4-097558ECEE97}"/>
              </a:ext>
            </a:extLst>
          </p:cNvPr>
          <p:cNvCxnSpPr/>
          <p:nvPr userDrawn="1"/>
        </p:nvCxnSpPr>
        <p:spPr>
          <a:xfrm>
            <a:off x="1055688" y="1179620"/>
            <a:ext cx="1008062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20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1B771E-369B-EE40-AD4E-BFE2641453D1}"/>
              </a:ext>
            </a:extLst>
          </p:cNvPr>
          <p:cNvPicPr>
            <a:picLocks noChangeAspect="1"/>
          </p:cNvPicPr>
          <p:nvPr userDrawn="1"/>
        </p:nvPicPr>
        <p:blipFill>
          <a:blip r:embed="rId2"/>
          <a:stretch>
            <a:fillRect/>
          </a:stretch>
        </p:blipFill>
        <p:spPr>
          <a:xfrm>
            <a:off x="0" y="850900"/>
            <a:ext cx="12192000" cy="6007100"/>
          </a:xfrm>
          <a:prstGeom prst="rect">
            <a:avLst/>
          </a:prstGeom>
        </p:spPr>
      </p:pic>
      <p:sp>
        <p:nvSpPr>
          <p:cNvPr id="2" name="Title 1"/>
          <p:cNvSpPr>
            <a:spLocks noGrp="1"/>
          </p:cNvSpPr>
          <p:nvPr>
            <p:ph type="title"/>
          </p:nvPr>
        </p:nvSpPr>
        <p:spPr>
          <a:xfrm>
            <a:off x="2665228" y="3076847"/>
            <a:ext cx="6861544" cy="1098000"/>
          </a:xfrm>
        </p:spPr>
        <p:txBody>
          <a:bodyPr anchor="t" anchorCtr="0">
            <a:noAutofit/>
          </a:bodyPr>
          <a:lstStyle>
            <a:lvl1pPr algn="ctr">
              <a:defRPr sz="2800" b="1" cap="none"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EB83C544-219E-454E-BCB6-BBF306818BFA}" type="datetime1">
              <a:rPr lang="en-GB" smtClean="0"/>
              <a:t>28/06/2023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359698-5F89-474E-87E7-46C92BC45A15}" type="slidenum">
              <a:rPr lang="en-GB" smtClean="0"/>
              <a:pPr/>
              <a:t>‹#›</a:t>
            </a:fld>
            <a:endParaRPr lang="en-GB"/>
          </a:p>
        </p:txBody>
      </p:sp>
      <p:cxnSp>
        <p:nvCxnSpPr>
          <p:cNvPr id="10" name="Straight Connector 9">
            <a:extLst>
              <a:ext uri="{FF2B5EF4-FFF2-40B4-BE49-F238E27FC236}">
                <a16:creationId xmlns:a16="http://schemas.microsoft.com/office/drawing/2014/main" id="{D37C9CCA-3872-3D4B-A77A-5D7EF7114C8C}"/>
              </a:ext>
            </a:extLst>
          </p:cNvPr>
          <p:cNvCxnSpPr/>
          <p:nvPr userDrawn="1"/>
        </p:nvCxnSpPr>
        <p:spPr>
          <a:xfrm>
            <a:off x="2676525" y="2863850"/>
            <a:ext cx="685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36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6AB27-DEB5-FA44-A399-DE5AD500A008}"/>
              </a:ext>
            </a:extLst>
          </p:cNvPr>
          <p:cNvPicPr>
            <a:picLocks noChangeAspect="1"/>
          </p:cNvPicPr>
          <p:nvPr userDrawn="1"/>
        </p:nvPicPr>
        <p:blipFill>
          <a:blip r:embed="rId2"/>
          <a:stretch>
            <a:fillRect/>
          </a:stretch>
        </p:blipFill>
        <p:spPr>
          <a:xfrm>
            <a:off x="3860800" y="0"/>
            <a:ext cx="8331200" cy="6858000"/>
          </a:xfrm>
          <a:prstGeom prst="rect">
            <a:avLst/>
          </a:prstGeom>
        </p:spPr>
      </p:pic>
      <p:sp>
        <p:nvSpPr>
          <p:cNvPr id="2" name="Title 1"/>
          <p:cNvSpPr>
            <a:spLocks noGrp="1"/>
          </p:cNvSpPr>
          <p:nvPr>
            <p:ph type="title"/>
          </p:nvPr>
        </p:nvSpPr>
        <p:spPr>
          <a:xfrm>
            <a:off x="2665228" y="3076847"/>
            <a:ext cx="6861544" cy="1098000"/>
          </a:xfrm>
        </p:spPr>
        <p:txBody>
          <a:bodyPr anchor="t" anchorCtr="0">
            <a:noAutofit/>
          </a:bodyPr>
          <a:lstStyle>
            <a:lvl1pPr algn="ctr">
              <a:defRPr sz="2800" b="1" cap="none"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EB83C544-219E-454E-BCB6-BBF306818BFA}" type="datetime1">
              <a:rPr lang="en-GB" smtClean="0"/>
              <a:t>28/06/2023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359698-5F89-474E-87E7-46C92BC45A15}" type="slidenum">
              <a:rPr lang="en-GB" smtClean="0"/>
              <a:pPr/>
              <a:t>‹#›</a:t>
            </a:fld>
            <a:endParaRPr lang="en-GB"/>
          </a:p>
        </p:txBody>
      </p:sp>
      <p:cxnSp>
        <p:nvCxnSpPr>
          <p:cNvPr id="10" name="Straight Connector 9">
            <a:extLst>
              <a:ext uri="{FF2B5EF4-FFF2-40B4-BE49-F238E27FC236}">
                <a16:creationId xmlns:a16="http://schemas.microsoft.com/office/drawing/2014/main" id="{D37C9CCA-3872-3D4B-A77A-5D7EF7114C8C}"/>
              </a:ext>
            </a:extLst>
          </p:cNvPr>
          <p:cNvCxnSpPr/>
          <p:nvPr userDrawn="1"/>
        </p:nvCxnSpPr>
        <p:spPr>
          <a:xfrm>
            <a:off x="2676525" y="2863850"/>
            <a:ext cx="685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4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B0DC95-6C61-F045-9FBA-49CC169F0C8F}"/>
              </a:ext>
            </a:extLst>
          </p:cNvPr>
          <p:cNvPicPr>
            <a:picLocks noChangeAspect="1"/>
          </p:cNvPicPr>
          <p:nvPr userDrawn="1"/>
        </p:nvPicPr>
        <p:blipFill>
          <a:blip r:embed="rId2"/>
          <a:stretch>
            <a:fillRect/>
          </a:stretch>
        </p:blipFill>
        <p:spPr>
          <a:xfrm>
            <a:off x="0" y="6350"/>
            <a:ext cx="12192000" cy="6845300"/>
          </a:xfrm>
          <a:prstGeom prst="rect">
            <a:avLst/>
          </a:prstGeom>
        </p:spPr>
      </p:pic>
      <p:sp>
        <p:nvSpPr>
          <p:cNvPr id="2" name="Title 1"/>
          <p:cNvSpPr>
            <a:spLocks noGrp="1"/>
          </p:cNvSpPr>
          <p:nvPr>
            <p:ph type="title"/>
          </p:nvPr>
        </p:nvSpPr>
        <p:spPr>
          <a:xfrm>
            <a:off x="2665228" y="3076847"/>
            <a:ext cx="6861544" cy="1098000"/>
          </a:xfrm>
        </p:spPr>
        <p:txBody>
          <a:bodyPr anchor="t" anchorCtr="0">
            <a:noAutofit/>
          </a:bodyPr>
          <a:lstStyle>
            <a:lvl1pPr algn="ctr">
              <a:defRPr sz="2800" b="1" cap="none"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EB83C544-219E-454E-BCB6-BBF306818BFA}" type="datetime1">
              <a:rPr lang="en-GB" smtClean="0"/>
              <a:t>28/06/2023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359698-5F89-474E-87E7-46C92BC45A15}" type="slidenum">
              <a:rPr lang="en-GB" smtClean="0"/>
              <a:pPr/>
              <a:t>‹#›</a:t>
            </a:fld>
            <a:endParaRPr lang="en-GB"/>
          </a:p>
        </p:txBody>
      </p:sp>
      <p:cxnSp>
        <p:nvCxnSpPr>
          <p:cNvPr id="10" name="Straight Connector 9">
            <a:extLst>
              <a:ext uri="{FF2B5EF4-FFF2-40B4-BE49-F238E27FC236}">
                <a16:creationId xmlns:a16="http://schemas.microsoft.com/office/drawing/2014/main" id="{D37C9CCA-3872-3D4B-A77A-5D7EF7114C8C}"/>
              </a:ext>
            </a:extLst>
          </p:cNvPr>
          <p:cNvCxnSpPr/>
          <p:nvPr userDrawn="1"/>
        </p:nvCxnSpPr>
        <p:spPr>
          <a:xfrm>
            <a:off x="2676525" y="2863850"/>
            <a:ext cx="685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7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04">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4EFD4-7DC8-DD4D-9565-1C9D908CC23B}"/>
              </a:ext>
            </a:extLst>
          </p:cNvPr>
          <p:cNvPicPr>
            <a:picLocks noChangeAspect="1"/>
          </p:cNvPicPr>
          <p:nvPr userDrawn="1"/>
        </p:nvPicPr>
        <p:blipFill>
          <a:blip r:embed="rId2"/>
          <a:stretch>
            <a:fillRect/>
          </a:stretch>
        </p:blipFill>
        <p:spPr>
          <a:xfrm>
            <a:off x="0" y="0"/>
            <a:ext cx="11506200" cy="6858000"/>
          </a:xfrm>
          <a:prstGeom prst="rect">
            <a:avLst/>
          </a:prstGeom>
        </p:spPr>
      </p:pic>
      <p:sp>
        <p:nvSpPr>
          <p:cNvPr id="2" name="Title 1"/>
          <p:cNvSpPr>
            <a:spLocks noGrp="1"/>
          </p:cNvSpPr>
          <p:nvPr>
            <p:ph type="title"/>
          </p:nvPr>
        </p:nvSpPr>
        <p:spPr>
          <a:xfrm>
            <a:off x="2665228" y="3076847"/>
            <a:ext cx="6861544" cy="1098000"/>
          </a:xfrm>
        </p:spPr>
        <p:txBody>
          <a:bodyPr anchor="t" anchorCtr="0">
            <a:noAutofit/>
          </a:bodyPr>
          <a:lstStyle>
            <a:lvl1pPr algn="ctr">
              <a:defRPr sz="2800" b="1" cap="none"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EB83C544-219E-454E-BCB6-BBF306818BFA}" type="datetime1">
              <a:rPr lang="en-GB" smtClean="0"/>
              <a:t>28/06/2023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359698-5F89-474E-87E7-46C92BC45A15}" type="slidenum">
              <a:rPr lang="en-GB" smtClean="0"/>
              <a:pPr/>
              <a:t>‹#›</a:t>
            </a:fld>
            <a:endParaRPr lang="en-GB"/>
          </a:p>
        </p:txBody>
      </p:sp>
      <p:cxnSp>
        <p:nvCxnSpPr>
          <p:cNvPr id="10" name="Straight Connector 9">
            <a:extLst>
              <a:ext uri="{FF2B5EF4-FFF2-40B4-BE49-F238E27FC236}">
                <a16:creationId xmlns:a16="http://schemas.microsoft.com/office/drawing/2014/main" id="{D37C9CCA-3872-3D4B-A77A-5D7EF7114C8C}"/>
              </a:ext>
            </a:extLst>
          </p:cNvPr>
          <p:cNvCxnSpPr/>
          <p:nvPr userDrawn="1"/>
        </p:nvCxnSpPr>
        <p:spPr>
          <a:xfrm>
            <a:off x="2676525" y="2863850"/>
            <a:ext cx="6858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9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5687" y="1600203"/>
            <a:ext cx="4788000" cy="4150800"/>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9546" y="1600203"/>
            <a:ext cx="4788000" cy="4150800"/>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09A165-BA3A-DA47-ADD7-7510CD345DFA}" type="datetime1">
              <a:rPr lang="en-GB" smtClean="0"/>
              <a:t>28/06/2023</a:t>
            </a:fld>
            <a:endParaRPr lang="en-GB"/>
          </a:p>
        </p:txBody>
      </p:sp>
      <p:sp>
        <p:nvSpPr>
          <p:cNvPr id="6" name="Footer Placeholder 5"/>
          <p:cNvSpPr>
            <a:spLocks noGrp="1"/>
          </p:cNvSpPr>
          <p:nvPr>
            <p:ph type="ftr" sz="quarter" idx="11"/>
          </p:nvPr>
        </p:nvSpPr>
        <p:spPr/>
        <p:txBody>
          <a:bodyPr/>
          <a:lstStyle/>
          <a:p>
            <a:r>
              <a:rPr lang="en-GB"/>
              <a:t>Presentation info in footer</a:t>
            </a:r>
          </a:p>
        </p:txBody>
      </p:sp>
      <p:sp>
        <p:nvSpPr>
          <p:cNvPr id="7" name="Slide Number Placeholder 6"/>
          <p:cNvSpPr>
            <a:spLocks noGrp="1"/>
          </p:cNvSpPr>
          <p:nvPr>
            <p:ph type="sldNum" sz="quarter" idx="12"/>
          </p:nvPr>
        </p:nvSpPr>
        <p:spPr/>
        <p:txBody>
          <a:bodyPr/>
          <a:lstStyle/>
          <a:p>
            <a:fld id="{0E359698-5F89-474E-87E7-46C92BC45A15}" type="slidenum">
              <a:rPr lang="en-GB" smtClean="0"/>
              <a:t>‹#›</a:t>
            </a:fld>
            <a:endParaRPr lang="en-GB"/>
          </a:p>
        </p:txBody>
      </p:sp>
    </p:spTree>
    <p:extLst>
      <p:ext uri="{BB962C8B-B14F-4D97-AF65-F5344CB8AC3E}">
        <p14:creationId xmlns:p14="http://schemas.microsoft.com/office/powerpoint/2010/main" val="395662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5686" y="1600203"/>
            <a:ext cx="8436655" cy="584197"/>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p:txBody>
      </p:sp>
      <p:sp>
        <p:nvSpPr>
          <p:cNvPr id="5" name="Date Placeholder 4"/>
          <p:cNvSpPr>
            <a:spLocks noGrp="1"/>
          </p:cNvSpPr>
          <p:nvPr>
            <p:ph type="dt" sz="half" idx="10"/>
          </p:nvPr>
        </p:nvSpPr>
        <p:spPr/>
        <p:txBody>
          <a:bodyPr/>
          <a:lstStyle/>
          <a:p>
            <a:fld id="{7DC39F7F-E74C-694D-8EC9-B39B462F846F}" type="datetime1">
              <a:rPr lang="en-GB" smtClean="0"/>
              <a:t>28/06/2023</a:t>
            </a:fld>
            <a:endParaRPr lang="en-GB"/>
          </a:p>
        </p:txBody>
      </p:sp>
      <p:sp>
        <p:nvSpPr>
          <p:cNvPr id="6" name="Footer Placeholder 5"/>
          <p:cNvSpPr>
            <a:spLocks noGrp="1"/>
          </p:cNvSpPr>
          <p:nvPr>
            <p:ph type="ftr" sz="quarter" idx="11"/>
          </p:nvPr>
        </p:nvSpPr>
        <p:spPr/>
        <p:txBody>
          <a:bodyPr/>
          <a:lstStyle/>
          <a:p>
            <a:r>
              <a:rPr lang="en-GB"/>
              <a:t>Presentation info in footer</a:t>
            </a:r>
          </a:p>
        </p:txBody>
      </p:sp>
      <p:sp>
        <p:nvSpPr>
          <p:cNvPr id="7" name="Slide Number Placeholder 6"/>
          <p:cNvSpPr>
            <a:spLocks noGrp="1"/>
          </p:cNvSpPr>
          <p:nvPr>
            <p:ph type="sldNum" sz="quarter" idx="12"/>
          </p:nvPr>
        </p:nvSpPr>
        <p:spPr/>
        <p:txBody>
          <a:bodyPr/>
          <a:lstStyle/>
          <a:p>
            <a:fld id="{0E359698-5F89-474E-87E7-46C92BC45A15}" type="slidenum">
              <a:rPr lang="en-GB" smtClean="0"/>
              <a:t>‹#›</a:t>
            </a:fld>
            <a:endParaRPr lang="en-GB"/>
          </a:p>
        </p:txBody>
      </p:sp>
      <p:sp>
        <p:nvSpPr>
          <p:cNvPr id="8" name="Content Placeholder 2">
            <a:extLst>
              <a:ext uri="{FF2B5EF4-FFF2-40B4-BE49-F238E27FC236}">
                <a16:creationId xmlns:a16="http://schemas.microsoft.com/office/drawing/2014/main" id="{43406543-6937-C34D-B12F-508951672282}"/>
              </a:ext>
            </a:extLst>
          </p:cNvPr>
          <p:cNvSpPr>
            <a:spLocks noGrp="1"/>
          </p:cNvSpPr>
          <p:nvPr>
            <p:ph sz="half" idx="13"/>
          </p:nvPr>
        </p:nvSpPr>
        <p:spPr>
          <a:xfrm>
            <a:off x="1055687" y="2330424"/>
            <a:ext cx="2416201" cy="3422676"/>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a:extLst>
              <a:ext uri="{FF2B5EF4-FFF2-40B4-BE49-F238E27FC236}">
                <a16:creationId xmlns:a16="http://schemas.microsoft.com/office/drawing/2014/main" id="{28A3A04A-3018-7C42-B617-408BBDA0EDD7}"/>
              </a:ext>
            </a:extLst>
          </p:cNvPr>
          <p:cNvSpPr>
            <a:spLocks noGrp="1"/>
          </p:cNvSpPr>
          <p:nvPr>
            <p:ph sz="half" idx="14"/>
          </p:nvPr>
        </p:nvSpPr>
        <p:spPr>
          <a:xfrm>
            <a:off x="3920596" y="2330424"/>
            <a:ext cx="2416201" cy="3422676"/>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057CB9F4-7C81-5241-8AFE-4BEA212AC9B3}"/>
              </a:ext>
            </a:extLst>
          </p:cNvPr>
          <p:cNvSpPr>
            <a:spLocks noGrp="1"/>
          </p:cNvSpPr>
          <p:nvPr>
            <p:ph sz="half" idx="15"/>
          </p:nvPr>
        </p:nvSpPr>
        <p:spPr>
          <a:xfrm>
            <a:off x="6785505" y="2330424"/>
            <a:ext cx="2416201" cy="3422676"/>
          </a:xfrm>
        </p:spPr>
        <p:txBody>
          <a:bodyPr/>
          <a:lstStyle>
            <a:lvl1pPr>
              <a:defRPr sz="1600"/>
            </a:lvl1pPr>
            <a:lvl2pPr>
              <a:defRPr sz="1600"/>
            </a:lvl2pPr>
            <a:lvl3pPr>
              <a:defRPr sz="1400"/>
            </a:lvl3pPr>
            <a:lvl4pPr>
              <a:defRPr sz="1200"/>
            </a:lvl4pPr>
            <a:lvl5pPr>
              <a:defRPr sz="11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19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688" y="194595"/>
            <a:ext cx="8436655" cy="884242"/>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1055688" y="1604211"/>
            <a:ext cx="10080624" cy="414595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05400" y="6384927"/>
            <a:ext cx="1981200" cy="290511"/>
          </a:xfrm>
          <a:prstGeom prst="rect">
            <a:avLst/>
          </a:prstGeom>
        </p:spPr>
        <p:txBody>
          <a:bodyPr vert="horz" lIns="0" tIns="0" rIns="0" bIns="0" rtlCol="0" anchor="b" anchorCtr="0">
            <a:noAutofit/>
          </a:bodyPr>
          <a:lstStyle>
            <a:lvl1pPr algn="ctr">
              <a:defRPr sz="1000">
                <a:solidFill>
                  <a:schemeClr val="tx2"/>
                </a:solidFill>
              </a:defRPr>
            </a:lvl1pPr>
          </a:lstStyle>
          <a:p>
            <a:fld id="{121330E7-A16F-E74B-A882-DE3F88549E8C}" type="datetime1">
              <a:rPr lang="en-GB" smtClean="0"/>
              <a:pPr/>
              <a:t>28/06/2023</a:t>
            </a:fld>
            <a:endParaRPr lang="en-GB"/>
          </a:p>
        </p:txBody>
      </p:sp>
      <p:sp>
        <p:nvSpPr>
          <p:cNvPr id="5" name="Footer Placeholder 4"/>
          <p:cNvSpPr>
            <a:spLocks noGrp="1"/>
          </p:cNvSpPr>
          <p:nvPr>
            <p:ph type="ftr" sz="quarter" idx="3"/>
          </p:nvPr>
        </p:nvSpPr>
        <p:spPr>
          <a:xfrm>
            <a:off x="1635369" y="6384927"/>
            <a:ext cx="3470031" cy="290511"/>
          </a:xfrm>
          <a:prstGeom prst="rect">
            <a:avLst/>
          </a:prstGeom>
        </p:spPr>
        <p:txBody>
          <a:bodyPr vert="horz" lIns="0" tIns="0" rIns="0" bIns="0" rtlCol="0" anchor="b" anchorCtr="0">
            <a:noAutofit/>
          </a:bodyPr>
          <a:lstStyle>
            <a:lvl1pPr algn="l">
              <a:defRPr sz="1000">
                <a:solidFill>
                  <a:schemeClr val="tx2"/>
                </a:solidFill>
              </a:defRPr>
            </a:lvl1pPr>
          </a:lstStyle>
          <a:p>
            <a:r>
              <a:rPr lang="en-GB"/>
              <a:t>Presentation info in footer</a:t>
            </a:r>
          </a:p>
        </p:txBody>
      </p:sp>
      <p:sp>
        <p:nvSpPr>
          <p:cNvPr id="6" name="Slide Number Placeholder 5"/>
          <p:cNvSpPr>
            <a:spLocks noGrp="1"/>
          </p:cNvSpPr>
          <p:nvPr>
            <p:ph type="sldNum" sz="quarter" idx="4"/>
          </p:nvPr>
        </p:nvSpPr>
        <p:spPr>
          <a:xfrm>
            <a:off x="1055687" y="6384927"/>
            <a:ext cx="579682" cy="290511"/>
          </a:xfrm>
          <a:prstGeom prst="rect">
            <a:avLst/>
          </a:prstGeom>
        </p:spPr>
        <p:txBody>
          <a:bodyPr vert="horz" lIns="0" tIns="0" rIns="0" bIns="0" rtlCol="0" anchor="b" anchorCtr="0">
            <a:noAutofit/>
          </a:bodyPr>
          <a:lstStyle>
            <a:lvl1pPr algn="l">
              <a:defRPr sz="1000">
                <a:solidFill>
                  <a:schemeClr val="tx2"/>
                </a:solidFill>
              </a:defRPr>
            </a:lvl1pPr>
          </a:lstStyle>
          <a:p>
            <a:fld id="{0E359698-5F89-474E-87E7-46C92BC45A15}" type="slidenum">
              <a:rPr lang="en-GB" smtClean="0"/>
              <a:pPr/>
              <a:t>‹#›</a:t>
            </a:fld>
            <a:endParaRPr lang="en-GB"/>
          </a:p>
        </p:txBody>
      </p:sp>
      <p:pic>
        <p:nvPicPr>
          <p:cNvPr id="17" name="Picture 16" descr="A picture containing drawing, food, plate&#10;&#10;Description automatically generated">
            <a:extLst>
              <a:ext uri="{FF2B5EF4-FFF2-40B4-BE49-F238E27FC236}">
                <a16:creationId xmlns:a16="http://schemas.microsoft.com/office/drawing/2014/main" id="{0BE960D7-59AA-EE48-A271-553E2F52BF7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23635" y="5964794"/>
            <a:ext cx="1511300" cy="630428"/>
          </a:xfrm>
          <a:prstGeom prst="rect">
            <a:avLst/>
          </a:prstGeom>
        </p:spPr>
      </p:pic>
      <p:pic>
        <p:nvPicPr>
          <p:cNvPr id="11" name="Picture 10" descr="A picture containing plate&#10;&#10;Description automatically generated">
            <a:extLst>
              <a:ext uri="{FF2B5EF4-FFF2-40B4-BE49-F238E27FC236}">
                <a16:creationId xmlns:a16="http://schemas.microsoft.com/office/drawing/2014/main" id="{F5062B90-0295-5940-84B5-F3885C10FE0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01382" y="319595"/>
            <a:ext cx="1333500" cy="711200"/>
          </a:xfrm>
          <a:prstGeom prst="rect">
            <a:avLst/>
          </a:prstGeom>
        </p:spPr>
      </p:pic>
      <p:cxnSp>
        <p:nvCxnSpPr>
          <p:cNvPr id="14" name="Straight Connector 13">
            <a:extLst>
              <a:ext uri="{FF2B5EF4-FFF2-40B4-BE49-F238E27FC236}">
                <a16:creationId xmlns:a16="http://schemas.microsoft.com/office/drawing/2014/main" id="{FD9CA3B6-345B-224A-A1E8-A158F7DC07D5}"/>
              </a:ext>
            </a:extLst>
          </p:cNvPr>
          <p:cNvCxnSpPr/>
          <p:nvPr userDrawn="1"/>
        </p:nvCxnSpPr>
        <p:spPr>
          <a:xfrm>
            <a:off x="1055688" y="1179620"/>
            <a:ext cx="1008062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346209"/>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7" r:id="rId3"/>
    <p:sldLayoutId id="2147483651" r:id="rId4"/>
    <p:sldLayoutId id="2147483668" r:id="rId5"/>
    <p:sldLayoutId id="2147483669" r:id="rId6"/>
    <p:sldLayoutId id="2147483670" r:id="rId7"/>
    <p:sldLayoutId id="2147483652" r:id="rId8"/>
    <p:sldLayoutId id="2147483660" r:id="rId9"/>
    <p:sldLayoutId id="2147483661" r:id="rId10"/>
    <p:sldLayoutId id="2147483656" r:id="rId11"/>
    <p:sldLayoutId id="2147483654" r:id="rId12"/>
    <p:sldLayoutId id="2147483655" r:id="rId13"/>
  </p:sldLayoutIdLst>
  <p:hf sldNum="0" hdr="0" ftr="0" dt="0"/>
  <p:txStyles>
    <p:titleStyle>
      <a:lvl1pPr algn="l" defTabSz="914126" rtl="0" eaLnBrk="1" latinLnBrk="0" hangingPunct="1">
        <a:spcBef>
          <a:spcPct val="0"/>
        </a:spcBef>
        <a:buNone/>
        <a:defRPr sz="2400" b="1" kern="1200">
          <a:solidFill>
            <a:schemeClr val="tx2"/>
          </a:solidFill>
          <a:latin typeface="+mj-lt"/>
          <a:ea typeface="+mj-ea"/>
          <a:cs typeface="+mj-cs"/>
        </a:defRPr>
      </a:lvl1pPr>
    </p:titleStyle>
    <p:bodyStyle>
      <a:lvl1pPr marL="0" indent="0" algn="l" defTabSz="914126" rtl="0" eaLnBrk="1" latinLnBrk="0" hangingPunct="1">
        <a:spcBef>
          <a:spcPts val="1200"/>
        </a:spcBef>
        <a:spcAft>
          <a:spcPts val="400"/>
        </a:spcAft>
        <a:buFont typeface="Arial" panose="020B0604020202020204" pitchFamily="34" charset="0"/>
        <a:buNone/>
        <a:defRPr sz="1600" kern="1200">
          <a:solidFill>
            <a:schemeClr val="tx2"/>
          </a:solidFill>
          <a:latin typeface="+mn-lt"/>
          <a:ea typeface="+mn-ea"/>
          <a:cs typeface="+mn-cs"/>
        </a:defRPr>
      </a:lvl1pPr>
      <a:lvl2pPr marL="177800" indent="-174625" algn="l" defTabSz="914126" rtl="0" eaLnBrk="1" latinLnBrk="0" hangingPunct="1">
        <a:spcBef>
          <a:spcPts val="500"/>
        </a:spcBef>
        <a:spcAft>
          <a:spcPts val="0"/>
        </a:spcAft>
        <a:buFont typeface="Arial" panose="020B0604020202020204" pitchFamily="34" charset="0"/>
        <a:buChar char="•"/>
        <a:tabLst/>
        <a:defRPr sz="1600" kern="1200">
          <a:solidFill>
            <a:schemeClr val="tx2"/>
          </a:solidFill>
          <a:latin typeface="+mn-lt"/>
          <a:ea typeface="+mn-ea"/>
          <a:cs typeface="+mn-cs"/>
        </a:defRPr>
      </a:lvl2pPr>
      <a:lvl3pPr marL="355600" indent="-153988" algn="l" defTabSz="914126" rtl="0" eaLnBrk="1" latinLnBrk="0" hangingPunct="1">
        <a:spcBef>
          <a:spcPts val="500"/>
        </a:spcBef>
        <a:spcAft>
          <a:spcPts val="0"/>
        </a:spcAft>
        <a:buFont typeface="System Font Regular"/>
        <a:buChar char="–"/>
        <a:tabLst/>
        <a:defRPr sz="1400" kern="1200">
          <a:solidFill>
            <a:schemeClr val="tx2"/>
          </a:solidFill>
          <a:latin typeface="+mn-lt"/>
          <a:ea typeface="+mn-ea"/>
          <a:cs typeface="+mn-cs"/>
        </a:defRPr>
      </a:lvl3pPr>
      <a:lvl4pPr marL="547688" indent="-177800" algn="l" defTabSz="914126" rtl="0" eaLnBrk="1" latinLnBrk="0" hangingPunct="1">
        <a:spcBef>
          <a:spcPts val="500"/>
        </a:spcBef>
        <a:spcAft>
          <a:spcPts val="0"/>
        </a:spcAft>
        <a:buFont typeface="Arial" panose="020B0604020202020204" pitchFamily="34" charset="0"/>
        <a:buChar char="•"/>
        <a:tabLst/>
        <a:defRPr sz="1200" kern="1200">
          <a:solidFill>
            <a:schemeClr val="tx2"/>
          </a:solidFill>
          <a:latin typeface="+mn-lt"/>
          <a:ea typeface="+mn-ea"/>
          <a:cs typeface="+mn-cs"/>
        </a:defRPr>
      </a:lvl4pPr>
      <a:lvl5pPr marL="730250" indent="-163513" algn="l" defTabSz="914126" rtl="0" eaLnBrk="1" latinLnBrk="0" hangingPunct="1">
        <a:spcBef>
          <a:spcPts val="500"/>
        </a:spcBef>
        <a:spcAft>
          <a:spcPts val="0"/>
        </a:spcAft>
        <a:buFont typeface="System Font Regular"/>
        <a:buChar char="–"/>
        <a:tabLst/>
        <a:defRPr sz="1100" kern="1200">
          <a:solidFill>
            <a:schemeClr val="tx2"/>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24" userDrawn="1">
          <p15:clr>
            <a:srgbClr val="F26B43"/>
          </p15:clr>
        </p15:guide>
        <p15:guide id="2" pos="665" userDrawn="1">
          <p15:clr>
            <a:srgbClr val="F26B43"/>
          </p15:clr>
        </p15:guide>
        <p15:guide id="3" pos="7015" userDrawn="1">
          <p15:clr>
            <a:srgbClr val="F26B43"/>
          </p15:clr>
        </p15:guide>
        <p15:guide id="4"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tskills.support@ct.catapult.org.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lay.google.com/store/apps/details?id=com.agylia.apps.atstn" TargetMode="External"/><Relationship Id="rId2" Type="http://schemas.openxmlformats.org/officeDocument/2006/relationships/hyperlink" Target="https://apps.apple.com/gb/app/atstn-online-training-platform/id1540739496" TargetMode="External"/><Relationship Id="rId1" Type="http://schemas.openxmlformats.org/officeDocument/2006/relationships/slideLayout" Target="../slideLayouts/slideLayout2.xml"/><Relationship Id="rId4" Type="http://schemas.openxmlformats.org/officeDocument/2006/relationships/hyperlink" Target="mailto:atskills.support@ct.catapult.org.uk"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9.png"/><Relationship Id="rId4" Type="http://schemas.openxmlformats.org/officeDocument/2006/relationships/diagramQuickStyle" Target="../diagrams/quickStyle2.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nLIRKP5rO10?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tskillstrainingnetwork.org.uk/online-training-platform/" TargetMode="External"/><Relationship Id="rId2" Type="http://schemas.openxmlformats.org/officeDocument/2006/relationships/hyperlink" Target="https://www.atskillstrainingnetwork.org.uk/" TargetMode="Externa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s://www.atskillstrainingnetwork.org.uk/request-access-to-the-ot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tskillstrainingnetwork.org.uk/learner-pathway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tskills.support@ct.catapult.org.uk"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1" y="2522417"/>
            <a:ext cx="8312150" cy="906583"/>
          </a:xfrm>
        </p:spPr>
        <p:txBody>
          <a:bodyPr/>
          <a:lstStyle/>
          <a:p>
            <a:r>
              <a:rPr lang="en-GB" dirty="0"/>
              <a:t>Focus on the ATSTN Online Training Platform</a:t>
            </a:r>
          </a:p>
        </p:txBody>
      </p:sp>
      <p:sp>
        <p:nvSpPr>
          <p:cNvPr id="3" name="Subtitle 2"/>
          <p:cNvSpPr>
            <a:spLocks noGrp="1"/>
          </p:cNvSpPr>
          <p:nvPr>
            <p:ph type="subTitle" idx="1"/>
          </p:nvPr>
        </p:nvSpPr>
        <p:spPr/>
        <p:txBody>
          <a:bodyPr/>
          <a:lstStyle/>
          <a:p>
            <a:r>
              <a:rPr lang="en-GB" dirty="0"/>
              <a:t>June 2023</a:t>
            </a:r>
          </a:p>
        </p:txBody>
      </p:sp>
    </p:spTree>
    <p:extLst>
      <p:ext uri="{BB962C8B-B14F-4D97-AF65-F5344CB8AC3E}">
        <p14:creationId xmlns:p14="http://schemas.microsoft.com/office/powerpoint/2010/main" val="95149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4099-BF8C-4473-92C7-EDB1F9C96788}"/>
              </a:ext>
            </a:extLst>
          </p:cNvPr>
          <p:cNvSpPr>
            <a:spLocks noGrp="1"/>
          </p:cNvSpPr>
          <p:nvPr>
            <p:ph type="title"/>
          </p:nvPr>
        </p:nvSpPr>
        <p:spPr/>
        <p:txBody>
          <a:bodyPr/>
          <a:lstStyle/>
          <a:p>
            <a:r>
              <a:rPr lang="en-GB"/>
              <a:t>Frequently Asked Questions</a:t>
            </a:r>
          </a:p>
        </p:txBody>
      </p:sp>
      <p:sp>
        <p:nvSpPr>
          <p:cNvPr id="3" name="Content Placeholder 2">
            <a:extLst>
              <a:ext uri="{FF2B5EF4-FFF2-40B4-BE49-F238E27FC236}">
                <a16:creationId xmlns:a16="http://schemas.microsoft.com/office/drawing/2014/main" id="{478C8DAF-FBE4-4E25-BF08-F0C51FAFE736}"/>
              </a:ext>
            </a:extLst>
          </p:cNvPr>
          <p:cNvSpPr>
            <a:spLocks noGrp="1"/>
          </p:cNvSpPr>
          <p:nvPr>
            <p:ph idx="1"/>
          </p:nvPr>
        </p:nvSpPr>
        <p:spPr>
          <a:xfrm>
            <a:off x="1055688" y="1423686"/>
            <a:ext cx="10080624" cy="4326483"/>
          </a:xfrm>
        </p:spPr>
        <p:txBody>
          <a:bodyPr/>
          <a:lstStyle/>
          <a:p>
            <a:pPr>
              <a:spcBef>
                <a:spcPts val="0"/>
              </a:spcBef>
              <a:spcAft>
                <a:spcPts val="0"/>
              </a:spcAft>
            </a:pPr>
            <a:r>
              <a:rPr lang="en-GB" b="1" dirty="0">
                <a:solidFill>
                  <a:schemeClr val="tx1">
                    <a:lumMod val="75000"/>
                    <a:lumOff val="25000"/>
                  </a:schemeClr>
                </a:solidFill>
              </a:rPr>
              <a:t>How have the courses on OTP been identified?</a:t>
            </a:r>
          </a:p>
          <a:p>
            <a:pPr>
              <a:spcBef>
                <a:spcPts val="0"/>
              </a:spcBef>
              <a:spcAft>
                <a:spcPts val="0"/>
              </a:spcAft>
            </a:pPr>
            <a:r>
              <a:rPr lang="en-GB" dirty="0">
                <a:solidFill>
                  <a:schemeClr val="tx1">
                    <a:lumMod val="75000"/>
                    <a:lumOff val="25000"/>
                  </a:schemeClr>
                </a:solidFill>
              </a:rPr>
              <a:t>The existing content has been recommended by the you, the industry. We undertook a survey with organisations within the industry to understand the training landscape and the courses/programmes that you would recommend. Based on the priority skills gaps identified within the Skills Demand Survey and your recommendations, content and signposting to suitable programmes have been published on the OTP. </a:t>
            </a:r>
          </a:p>
          <a:p>
            <a:r>
              <a:rPr lang="en-GB" dirty="0">
                <a:solidFill>
                  <a:schemeClr val="tx1">
                    <a:lumMod val="75000"/>
                    <a:lumOff val="25000"/>
                  </a:schemeClr>
                </a:solidFill>
              </a:rPr>
              <a:t>ATSTN is not a training provider, we aim to make training accessible and strengthen our industry’s training infrastructure. If there are any courses, programmes or resources that you would like to recommend that are not on OTP, please let us know! </a:t>
            </a:r>
          </a:p>
          <a:p>
            <a:endParaRPr lang="en-GB" dirty="0">
              <a:solidFill>
                <a:schemeClr val="tx1">
                  <a:lumMod val="75000"/>
                  <a:lumOff val="25000"/>
                </a:schemeClr>
              </a:solidFill>
            </a:endParaRPr>
          </a:p>
          <a:p>
            <a:pPr>
              <a:spcBef>
                <a:spcPts val="0"/>
              </a:spcBef>
              <a:spcAft>
                <a:spcPts val="0"/>
              </a:spcAft>
            </a:pPr>
            <a:r>
              <a:rPr lang="en-GB" b="1" dirty="0">
                <a:solidFill>
                  <a:schemeClr val="tx1">
                    <a:lumMod val="75000"/>
                    <a:lumOff val="25000"/>
                  </a:schemeClr>
                </a:solidFill>
              </a:rPr>
              <a:t>If I have a technical issue, who do I contact?</a:t>
            </a:r>
          </a:p>
          <a:p>
            <a:pPr>
              <a:spcBef>
                <a:spcPts val="0"/>
              </a:spcBef>
              <a:spcAft>
                <a:spcPts val="0"/>
              </a:spcAft>
            </a:pPr>
            <a:r>
              <a:rPr lang="en-GB" dirty="0">
                <a:solidFill>
                  <a:schemeClr val="tx1">
                    <a:lumMod val="75000"/>
                    <a:lumOff val="25000"/>
                  </a:schemeClr>
                </a:solidFill>
              </a:rPr>
              <a:t>If you need a password reset, you can do this from the login page. Click on the ‘Forgotten password?’ link and follow the instructions. You will be sent an automated email that enables you to reset your password. </a:t>
            </a:r>
          </a:p>
          <a:p>
            <a:r>
              <a:rPr lang="en-GB" dirty="0">
                <a:solidFill>
                  <a:schemeClr val="tx1">
                    <a:lumMod val="75000"/>
                    <a:lumOff val="25000"/>
                  </a:schemeClr>
                </a:solidFill>
              </a:rPr>
              <a:t>For technical issues, contact the ATSTN team at </a:t>
            </a:r>
            <a:r>
              <a:rPr lang="en-GB" dirty="0">
                <a:hlinkClick r:id="rId2"/>
              </a:rPr>
              <a:t>atskills.support@ct.catapult.org.uk</a:t>
            </a:r>
            <a:r>
              <a:rPr lang="en-GB" dirty="0"/>
              <a:t> </a:t>
            </a:r>
          </a:p>
          <a:p>
            <a:endParaRPr lang="en-GB" dirty="0">
              <a:solidFill>
                <a:schemeClr val="tx1">
                  <a:lumMod val="75000"/>
                  <a:lumOff val="25000"/>
                </a:schemeClr>
              </a:solidFill>
            </a:endParaRPr>
          </a:p>
        </p:txBody>
      </p:sp>
    </p:spTree>
    <p:extLst>
      <p:ext uri="{BB962C8B-B14F-4D97-AF65-F5344CB8AC3E}">
        <p14:creationId xmlns:p14="http://schemas.microsoft.com/office/powerpoint/2010/main" val="319649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62C-0DFD-4D73-BB5A-7016D19DC125}"/>
              </a:ext>
            </a:extLst>
          </p:cNvPr>
          <p:cNvSpPr>
            <a:spLocks noGrp="1"/>
          </p:cNvSpPr>
          <p:nvPr>
            <p:ph type="title"/>
          </p:nvPr>
        </p:nvSpPr>
        <p:spPr/>
        <p:txBody>
          <a:bodyPr/>
          <a:lstStyle/>
          <a:p>
            <a:r>
              <a:rPr lang="en-GB"/>
              <a:t>Frequently Asked Questions</a:t>
            </a:r>
          </a:p>
        </p:txBody>
      </p:sp>
      <p:sp>
        <p:nvSpPr>
          <p:cNvPr id="3" name="Content Placeholder 2">
            <a:extLst>
              <a:ext uri="{FF2B5EF4-FFF2-40B4-BE49-F238E27FC236}">
                <a16:creationId xmlns:a16="http://schemas.microsoft.com/office/drawing/2014/main" id="{8646BFBC-F503-49C7-8E58-57EC0FA0F99D}"/>
              </a:ext>
            </a:extLst>
          </p:cNvPr>
          <p:cNvSpPr>
            <a:spLocks noGrp="1"/>
          </p:cNvSpPr>
          <p:nvPr>
            <p:ph idx="1"/>
          </p:nvPr>
        </p:nvSpPr>
        <p:spPr/>
        <p:txBody>
          <a:bodyPr/>
          <a:lstStyle/>
          <a:p>
            <a:pPr>
              <a:spcBef>
                <a:spcPts val="0"/>
              </a:spcBef>
              <a:spcAft>
                <a:spcPts val="0"/>
              </a:spcAft>
            </a:pPr>
            <a:r>
              <a:rPr lang="en-GB" b="1" dirty="0">
                <a:solidFill>
                  <a:schemeClr val="tx1">
                    <a:lumMod val="75000"/>
                    <a:lumOff val="25000"/>
                  </a:schemeClr>
                </a:solidFill>
              </a:rPr>
              <a:t>How do I download the App?</a:t>
            </a:r>
          </a:p>
          <a:p>
            <a:pPr>
              <a:spcBef>
                <a:spcPts val="0"/>
              </a:spcBef>
              <a:spcAft>
                <a:spcPts val="0"/>
              </a:spcAft>
            </a:pPr>
            <a:r>
              <a:rPr lang="en-GB" dirty="0">
                <a:solidFill>
                  <a:schemeClr val="tx1">
                    <a:lumMod val="75000"/>
                    <a:lumOff val="25000"/>
                  </a:schemeClr>
                </a:solidFill>
              </a:rPr>
              <a:t>The ATSTN App is available on Apple or Android phones, offering convenience and flexibility in when and how you learn. Go to your </a:t>
            </a:r>
            <a:r>
              <a:rPr lang="en-GB" dirty="0">
                <a:solidFill>
                  <a:schemeClr val="accent2"/>
                </a:solidFill>
                <a:hlinkClick r:id="rId2">
                  <a:extLst>
                    <a:ext uri="{A12FA001-AC4F-418D-AE19-62706E023703}">
                      <ahyp:hlinkClr xmlns:ahyp="http://schemas.microsoft.com/office/drawing/2018/hyperlinkcolor" val="tx"/>
                    </a:ext>
                  </a:extLst>
                </a:hlinkClick>
              </a:rPr>
              <a:t>Apple App Store</a:t>
            </a:r>
            <a:r>
              <a:rPr lang="en-GB" dirty="0">
                <a:solidFill>
                  <a:schemeClr val="tx1">
                    <a:lumMod val="75000"/>
                    <a:lumOff val="25000"/>
                  </a:schemeClr>
                </a:solidFill>
              </a:rPr>
              <a:t> or </a:t>
            </a:r>
            <a:r>
              <a:rPr lang="en-GB" dirty="0">
                <a:solidFill>
                  <a:schemeClr val="accent2"/>
                </a:solidFill>
                <a:hlinkClick r:id="rId3">
                  <a:extLst>
                    <a:ext uri="{A12FA001-AC4F-418D-AE19-62706E023703}">
                      <ahyp:hlinkClr xmlns:ahyp="http://schemas.microsoft.com/office/drawing/2018/hyperlinkcolor" val="tx"/>
                    </a:ext>
                  </a:extLst>
                </a:hlinkClick>
              </a:rPr>
              <a:t>Google Play</a:t>
            </a:r>
            <a:r>
              <a:rPr lang="en-GB" dirty="0">
                <a:solidFill>
                  <a:schemeClr val="tx1">
                    <a:lumMod val="75000"/>
                    <a:lumOff val="25000"/>
                  </a:schemeClr>
                </a:solidFill>
              </a:rPr>
              <a:t> on your device and search for ‘ATSTN online training platform’ and then follow the instructions to install. Your username and password is the same across any device. </a:t>
            </a:r>
          </a:p>
          <a:p>
            <a:pPr>
              <a:spcBef>
                <a:spcPts val="0"/>
              </a:spcBef>
              <a:spcAft>
                <a:spcPts val="0"/>
              </a:spcAft>
            </a:pPr>
            <a:endParaRPr lang="en-GB" dirty="0">
              <a:solidFill>
                <a:schemeClr val="tx1">
                  <a:lumMod val="75000"/>
                  <a:lumOff val="25000"/>
                </a:schemeClr>
              </a:solidFill>
            </a:endParaRPr>
          </a:p>
          <a:p>
            <a:pPr>
              <a:spcBef>
                <a:spcPts val="0"/>
              </a:spcBef>
              <a:spcAft>
                <a:spcPts val="0"/>
              </a:spcAft>
            </a:pPr>
            <a:r>
              <a:rPr lang="en-GB" b="1" dirty="0">
                <a:solidFill>
                  <a:schemeClr val="tx1">
                    <a:lumMod val="75000"/>
                    <a:lumOff val="25000"/>
                  </a:schemeClr>
                </a:solidFill>
              </a:rPr>
              <a:t>Who is the supplier for the Learning Management System of OTP?</a:t>
            </a:r>
          </a:p>
          <a:p>
            <a:pPr>
              <a:spcBef>
                <a:spcPts val="0"/>
              </a:spcBef>
              <a:spcAft>
                <a:spcPts val="0"/>
              </a:spcAft>
            </a:pPr>
            <a:r>
              <a:rPr lang="en-GB" dirty="0">
                <a:solidFill>
                  <a:schemeClr val="tx1">
                    <a:lumMod val="75000"/>
                    <a:lumOff val="25000"/>
                  </a:schemeClr>
                </a:solidFill>
              </a:rPr>
              <a:t>Agylia, currently being re-branded as </a:t>
            </a:r>
            <a:r>
              <a:rPr lang="en-GB" dirty="0" err="1">
                <a:solidFill>
                  <a:schemeClr val="tx1">
                    <a:lumMod val="75000"/>
                    <a:lumOff val="25000"/>
                  </a:schemeClr>
                </a:solidFill>
              </a:rPr>
              <a:t>Civica</a:t>
            </a:r>
            <a:r>
              <a:rPr lang="en-GB" dirty="0">
                <a:solidFill>
                  <a:schemeClr val="tx1">
                    <a:lumMod val="75000"/>
                    <a:lumOff val="25000"/>
                  </a:schemeClr>
                </a:solidFill>
              </a:rPr>
              <a:t> Learning. </a:t>
            </a:r>
          </a:p>
          <a:p>
            <a:pPr>
              <a:spcBef>
                <a:spcPts val="0"/>
              </a:spcBef>
              <a:spcAft>
                <a:spcPts val="0"/>
              </a:spcAft>
            </a:pPr>
            <a:endParaRPr lang="en-GB" dirty="0">
              <a:solidFill>
                <a:schemeClr val="tx1">
                  <a:lumMod val="75000"/>
                  <a:lumOff val="25000"/>
                </a:schemeClr>
              </a:solidFill>
            </a:endParaRPr>
          </a:p>
          <a:p>
            <a:pPr>
              <a:spcBef>
                <a:spcPts val="0"/>
              </a:spcBef>
              <a:spcAft>
                <a:spcPts val="0"/>
              </a:spcAft>
            </a:pPr>
            <a:r>
              <a:rPr lang="en-GB" b="1" dirty="0">
                <a:solidFill>
                  <a:schemeClr val="tx1">
                    <a:lumMod val="75000"/>
                    <a:lumOff val="25000"/>
                  </a:schemeClr>
                </a:solidFill>
              </a:rPr>
              <a:t>Who do I contact with queries about OTP?</a:t>
            </a:r>
          </a:p>
          <a:p>
            <a:pPr>
              <a:spcBef>
                <a:spcPts val="0"/>
              </a:spcBef>
              <a:spcAft>
                <a:spcPts val="0"/>
              </a:spcAft>
            </a:pPr>
            <a:r>
              <a:rPr lang="en-GB" dirty="0">
                <a:solidFill>
                  <a:schemeClr val="tx1">
                    <a:lumMod val="75000"/>
                    <a:lumOff val="25000"/>
                  </a:schemeClr>
                </a:solidFill>
              </a:rPr>
              <a:t>You can contact the ATSTN Team at </a:t>
            </a:r>
            <a:r>
              <a:rPr lang="en-GB" dirty="0">
                <a:solidFill>
                  <a:schemeClr val="accent2"/>
                </a:solidFill>
                <a:hlinkClick r:id="rId4">
                  <a:extLst>
                    <a:ext uri="{A12FA001-AC4F-418D-AE19-62706E023703}">
                      <ahyp:hlinkClr xmlns:ahyp="http://schemas.microsoft.com/office/drawing/2018/hyperlinkcolor" val="tx"/>
                    </a:ext>
                  </a:extLst>
                </a:hlinkClick>
              </a:rPr>
              <a:t>atskills.support@ct.catapult.org.uk</a:t>
            </a:r>
            <a:r>
              <a:rPr lang="en-GB" dirty="0">
                <a:solidFill>
                  <a:schemeClr val="accent2"/>
                </a:solidFill>
              </a:rPr>
              <a:t> </a:t>
            </a:r>
          </a:p>
          <a:p>
            <a:pPr>
              <a:spcBef>
                <a:spcPts val="0"/>
              </a:spcBef>
              <a:spcAft>
                <a:spcPts val="0"/>
              </a:spcAft>
            </a:pPr>
            <a:endParaRPr lang="en-GB" dirty="0"/>
          </a:p>
        </p:txBody>
      </p:sp>
    </p:spTree>
    <p:extLst>
      <p:ext uri="{BB962C8B-B14F-4D97-AF65-F5344CB8AC3E}">
        <p14:creationId xmlns:p14="http://schemas.microsoft.com/office/powerpoint/2010/main" val="94859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8BD8-85CF-5D4F-95D5-CFF008405628}"/>
              </a:ext>
            </a:extLst>
          </p:cNvPr>
          <p:cNvSpPr>
            <a:spLocks noGrp="1"/>
          </p:cNvSpPr>
          <p:nvPr>
            <p:ph type="title"/>
          </p:nvPr>
        </p:nvSpPr>
        <p:spPr>
          <a:xfrm>
            <a:off x="1055688" y="194595"/>
            <a:ext cx="8436655" cy="884242"/>
          </a:xfrm>
        </p:spPr>
        <p:txBody>
          <a:bodyPr anchor="b">
            <a:normAutofit/>
          </a:bodyPr>
          <a:lstStyle/>
          <a:p>
            <a:r>
              <a:rPr lang="en-GB" dirty="0"/>
              <a:t>Overview: Advanced Therapies Skills Training Network</a:t>
            </a:r>
            <a:endParaRPr lang="en-US" dirty="0"/>
          </a:p>
        </p:txBody>
      </p:sp>
      <p:sp>
        <p:nvSpPr>
          <p:cNvPr id="4" name="Content Placeholder 3">
            <a:extLst>
              <a:ext uri="{FF2B5EF4-FFF2-40B4-BE49-F238E27FC236}">
                <a16:creationId xmlns:a16="http://schemas.microsoft.com/office/drawing/2014/main" id="{8E2E9F9E-2348-ED49-B1A1-CD88137BE233}"/>
              </a:ext>
            </a:extLst>
          </p:cNvPr>
          <p:cNvSpPr>
            <a:spLocks noGrp="1"/>
          </p:cNvSpPr>
          <p:nvPr>
            <p:ph sz="half" idx="1"/>
          </p:nvPr>
        </p:nvSpPr>
        <p:spPr>
          <a:xfrm>
            <a:off x="1055688" y="2121563"/>
            <a:ext cx="5040312" cy="3262334"/>
          </a:xfrm>
        </p:spPr>
        <p:txBody>
          <a:bodyPr anchor="t">
            <a:noAutofit/>
          </a:bodyPr>
          <a:lstStyle/>
          <a:p>
            <a:pPr algn="just"/>
            <a:r>
              <a:rPr lang="en-GB" sz="1400" dirty="0"/>
              <a:t>ATSTN is coordinated by Cell and Gene Therapy Catapult and funded by UKRI and </a:t>
            </a:r>
            <a:r>
              <a:rPr lang="en-GB" sz="1400" dirty="0" err="1"/>
              <a:t>InnovateUK</a:t>
            </a:r>
            <a:r>
              <a:rPr lang="en-GB" sz="1400" dirty="0"/>
              <a:t> with the aim to attract new talent and upskill the existing workforce within the UK’s advanced therapies and vaccine manufacturing industry.</a:t>
            </a:r>
          </a:p>
          <a:p>
            <a:pPr algn="just"/>
            <a:r>
              <a:rPr lang="en-GB" sz="1400" dirty="0"/>
              <a:t>Our Skills Demand surveys in 2019 and 2021 identified a large skills gap – the industry is growing at a fast pace and there just aren’t enough skilled people to fill the anticipated jobs over the next 5 years.</a:t>
            </a:r>
          </a:p>
          <a:p>
            <a:pPr algn="just"/>
            <a:r>
              <a:rPr lang="en-GB" sz="1400" dirty="0"/>
              <a:t>So ATSTN was established as part of an integrated skills programme to address the skills gap. We currently do this in three ways:</a:t>
            </a:r>
          </a:p>
          <a:p>
            <a:pPr marL="447675" indent="-180975" algn="just">
              <a:buFont typeface="+mj-lt"/>
              <a:buAutoNum type="arabicPeriod"/>
            </a:pPr>
            <a:r>
              <a:rPr lang="en-GB" sz="1400" dirty="0"/>
              <a:t>Online Training Platform</a:t>
            </a:r>
          </a:p>
          <a:p>
            <a:pPr marL="447675" indent="-180975" algn="just">
              <a:buFont typeface="+mj-lt"/>
              <a:buAutoNum type="arabicPeriod"/>
            </a:pPr>
            <a:r>
              <a:rPr lang="en-GB" sz="1400" dirty="0"/>
              <a:t>National Training Centres</a:t>
            </a:r>
          </a:p>
          <a:p>
            <a:pPr marL="447675" indent="-180975" algn="just">
              <a:buFont typeface="+mj-lt"/>
              <a:buAutoNum type="arabicPeriod"/>
            </a:pPr>
            <a:r>
              <a:rPr lang="en-GB" sz="1400" dirty="0"/>
              <a:t>Career Converter tool</a:t>
            </a:r>
          </a:p>
        </p:txBody>
      </p:sp>
      <p:sp>
        <p:nvSpPr>
          <p:cNvPr id="6" name="Rectangle 5">
            <a:extLst>
              <a:ext uri="{FF2B5EF4-FFF2-40B4-BE49-F238E27FC236}">
                <a16:creationId xmlns:a16="http://schemas.microsoft.com/office/drawing/2014/main" id="{16E35D9E-9CFD-44F9-9B59-797797200D4B}"/>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graphicFrame>
        <p:nvGraphicFramePr>
          <p:cNvPr id="3" name="Diagram 2">
            <a:extLst>
              <a:ext uri="{FF2B5EF4-FFF2-40B4-BE49-F238E27FC236}">
                <a16:creationId xmlns:a16="http://schemas.microsoft.com/office/drawing/2014/main" id="{B8883344-9420-92A8-B6A6-EFFB0336A527}"/>
              </a:ext>
            </a:extLst>
          </p:cNvPr>
          <p:cNvGraphicFramePr/>
          <p:nvPr>
            <p:extLst>
              <p:ext uri="{D42A27DB-BD31-4B8C-83A1-F6EECF244321}">
                <p14:modId xmlns:p14="http://schemas.microsoft.com/office/powerpoint/2010/main" val="396761181"/>
              </p:ext>
            </p:extLst>
          </p:nvPr>
        </p:nvGraphicFramePr>
        <p:xfrm>
          <a:off x="6600824" y="2266950"/>
          <a:ext cx="4905375" cy="317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19DB9CA-9A11-B61C-B623-4AB480C1A3EF}"/>
              </a:ext>
            </a:extLst>
          </p:cNvPr>
          <p:cNvSpPr txBox="1"/>
          <p:nvPr/>
        </p:nvSpPr>
        <p:spPr>
          <a:xfrm>
            <a:off x="1055688" y="1419225"/>
            <a:ext cx="10079037" cy="361950"/>
          </a:xfrm>
          <a:prstGeom prst="rect">
            <a:avLst/>
          </a:prstGeom>
          <a:noFill/>
        </p:spPr>
        <p:txBody>
          <a:bodyPr wrap="square" lIns="0" tIns="0" rIns="0" bIns="0" rtlCol="0">
            <a:noAutofit/>
          </a:bodyPr>
          <a:lstStyle/>
          <a:p>
            <a:r>
              <a:rPr lang="en-GB" dirty="0">
                <a:solidFill>
                  <a:schemeClr val="accent2"/>
                </a:solidFill>
              </a:rPr>
              <a:t>A dedicated skills and training network for advanced therapies and vaccine manufacturing industry.</a:t>
            </a:r>
          </a:p>
        </p:txBody>
      </p:sp>
    </p:spTree>
    <p:extLst>
      <p:ext uri="{BB962C8B-B14F-4D97-AF65-F5344CB8AC3E}">
        <p14:creationId xmlns:p14="http://schemas.microsoft.com/office/powerpoint/2010/main" val="36497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CE71-90C3-FC49-B84B-983E2D187499}"/>
              </a:ext>
            </a:extLst>
          </p:cNvPr>
          <p:cNvSpPr>
            <a:spLocks noGrp="1"/>
          </p:cNvSpPr>
          <p:nvPr>
            <p:ph type="title"/>
          </p:nvPr>
        </p:nvSpPr>
        <p:spPr/>
        <p:txBody>
          <a:bodyPr/>
          <a:lstStyle/>
          <a:p>
            <a:r>
              <a:rPr lang="en-US" dirty="0"/>
              <a:t>ATSTN Offering</a:t>
            </a:r>
          </a:p>
        </p:txBody>
      </p:sp>
      <p:sp>
        <p:nvSpPr>
          <p:cNvPr id="12" name="TextBox 11">
            <a:extLst>
              <a:ext uri="{FF2B5EF4-FFF2-40B4-BE49-F238E27FC236}">
                <a16:creationId xmlns:a16="http://schemas.microsoft.com/office/drawing/2014/main" id="{8C95F529-5EFA-AA45-A178-AA7B5BD6E766}"/>
              </a:ext>
            </a:extLst>
          </p:cNvPr>
          <p:cNvSpPr txBox="1"/>
          <p:nvPr/>
        </p:nvSpPr>
        <p:spPr>
          <a:xfrm>
            <a:off x="1055688" y="2615844"/>
            <a:ext cx="2384198" cy="2718155"/>
          </a:xfrm>
          <a:prstGeom prst="rect">
            <a:avLst/>
          </a:prstGeom>
          <a:solidFill>
            <a:schemeClr val="bg2"/>
          </a:solidFill>
        </p:spPr>
        <p:txBody>
          <a:bodyPr wrap="square" lIns="137160" tIns="182880" rIns="137160" bIns="182880" rtlCol="0" anchor="t">
            <a:noAutofit/>
          </a:bodyPr>
          <a:lstStyle/>
          <a:p>
            <a:r>
              <a:rPr lang="en-GB" sz="1400" b="1" dirty="0">
                <a:solidFill>
                  <a:schemeClr val="tx2"/>
                </a:solidFill>
              </a:rPr>
              <a:t>Online Training Platform</a:t>
            </a:r>
          </a:p>
          <a:p>
            <a:endParaRPr lang="en-GB" sz="1000" dirty="0">
              <a:solidFill>
                <a:srgbClr val="A42572"/>
              </a:solidFill>
            </a:endParaRPr>
          </a:p>
          <a:p>
            <a:r>
              <a:rPr lang="en-GB" sz="1400" dirty="0">
                <a:solidFill>
                  <a:schemeClr val="tx2"/>
                </a:solidFill>
              </a:rPr>
              <a:t>Online catalogue of industry-recommended training:</a:t>
            </a:r>
          </a:p>
          <a:p>
            <a:pPr marL="285750" indent="-285750">
              <a:buFont typeface="Arial" panose="020B0604020202020204" pitchFamily="34" charset="0"/>
              <a:buChar char="•"/>
            </a:pPr>
            <a:r>
              <a:rPr lang="en-GB" sz="1400" dirty="0">
                <a:solidFill>
                  <a:schemeClr val="tx2"/>
                </a:solidFill>
              </a:rPr>
              <a:t>Over 800 courses from 38 training partners</a:t>
            </a:r>
          </a:p>
          <a:p>
            <a:pPr marL="285750" indent="-285750">
              <a:buFont typeface="Arial" panose="020B0604020202020204" pitchFamily="34" charset="0"/>
              <a:buChar char="•"/>
            </a:pPr>
            <a:r>
              <a:rPr lang="en-GB" sz="1400" dirty="0">
                <a:solidFill>
                  <a:schemeClr val="tx2"/>
                </a:solidFill>
                <a:cs typeface="Arial" panose="020B0604020202020204" pitchFamily="34" charset="0"/>
              </a:rPr>
              <a:t>Range of scientific, technical and personal development content</a:t>
            </a:r>
          </a:p>
          <a:p>
            <a:pPr marL="285750" indent="-285750">
              <a:buFont typeface="Arial" panose="020B0604020202020204" pitchFamily="34" charset="0"/>
              <a:buChar char="•"/>
            </a:pPr>
            <a:r>
              <a:rPr lang="en-GB" sz="1400" dirty="0">
                <a:solidFill>
                  <a:schemeClr val="tx2"/>
                </a:solidFill>
                <a:cs typeface="Arial" panose="020B0604020202020204" pitchFamily="34" charset="0"/>
              </a:rPr>
              <a:t>Training for every budget</a:t>
            </a:r>
          </a:p>
        </p:txBody>
      </p:sp>
      <p:sp>
        <p:nvSpPr>
          <p:cNvPr id="22" name="TextBox 21">
            <a:extLst>
              <a:ext uri="{FF2B5EF4-FFF2-40B4-BE49-F238E27FC236}">
                <a16:creationId xmlns:a16="http://schemas.microsoft.com/office/drawing/2014/main" id="{FEC96433-340D-4D42-8605-AC3EF7E6740A}"/>
              </a:ext>
            </a:extLst>
          </p:cNvPr>
          <p:cNvSpPr txBox="1"/>
          <p:nvPr/>
        </p:nvSpPr>
        <p:spPr>
          <a:xfrm>
            <a:off x="3621164" y="2615845"/>
            <a:ext cx="2384198" cy="2718154"/>
          </a:xfrm>
          <a:prstGeom prst="rect">
            <a:avLst/>
          </a:prstGeom>
          <a:solidFill>
            <a:schemeClr val="bg2"/>
          </a:solidFill>
        </p:spPr>
        <p:txBody>
          <a:bodyPr wrap="square" lIns="137160" tIns="182880" rIns="137160" bIns="182880" rtlCol="0" anchor="t">
            <a:noAutofit/>
          </a:bodyPr>
          <a:lstStyle/>
          <a:p>
            <a:r>
              <a:rPr lang="en-GB" sz="1400" b="1" dirty="0">
                <a:solidFill>
                  <a:schemeClr val="tx2"/>
                </a:solidFill>
                <a:cs typeface="Arial"/>
              </a:rPr>
              <a:t>Immersive Learning</a:t>
            </a:r>
            <a:endParaRPr lang="en-GB" sz="1400" dirty="0">
              <a:solidFill>
                <a:schemeClr val="tx2"/>
              </a:solidFill>
            </a:endParaRPr>
          </a:p>
          <a:p>
            <a:endParaRPr lang="en-GB" sz="1000" dirty="0">
              <a:solidFill>
                <a:schemeClr val="tx2"/>
              </a:solidFill>
            </a:endParaRPr>
          </a:p>
          <a:p>
            <a:r>
              <a:rPr lang="en-GB" sz="1400" dirty="0">
                <a:solidFill>
                  <a:schemeClr val="tx2"/>
                </a:solidFill>
              </a:rPr>
              <a:t>Explore the potential of virtual and augmented reality training solutions.  </a:t>
            </a:r>
            <a:endParaRPr lang="en-GB" dirty="0">
              <a:solidFill>
                <a:schemeClr val="tx2"/>
              </a:solidFill>
              <a:cs typeface="Arial"/>
            </a:endParaRPr>
          </a:p>
          <a:p>
            <a:pPr marL="285750" indent="-285750">
              <a:buFont typeface="Arial" panose="020B0604020202020204" pitchFamily="34" charset="0"/>
              <a:buChar char="•"/>
            </a:pPr>
            <a:r>
              <a:rPr lang="en-GB" sz="1400" dirty="0">
                <a:solidFill>
                  <a:schemeClr val="tx2"/>
                </a:solidFill>
              </a:rPr>
              <a:t>See examples we’ve developed to showcase the technology and deployed to learners</a:t>
            </a:r>
          </a:p>
        </p:txBody>
      </p:sp>
      <p:sp>
        <p:nvSpPr>
          <p:cNvPr id="24" name="TextBox 23">
            <a:extLst>
              <a:ext uri="{FF2B5EF4-FFF2-40B4-BE49-F238E27FC236}">
                <a16:creationId xmlns:a16="http://schemas.microsoft.com/office/drawing/2014/main" id="{A34D84AC-232C-F94C-8C18-7E6897845277}"/>
              </a:ext>
            </a:extLst>
          </p:cNvPr>
          <p:cNvSpPr txBox="1"/>
          <p:nvPr/>
        </p:nvSpPr>
        <p:spPr>
          <a:xfrm>
            <a:off x="6186640" y="2615845"/>
            <a:ext cx="2384198" cy="2718154"/>
          </a:xfrm>
          <a:prstGeom prst="rect">
            <a:avLst/>
          </a:prstGeom>
          <a:solidFill>
            <a:schemeClr val="bg2"/>
          </a:solidFill>
        </p:spPr>
        <p:txBody>
          <a:bodyPr wrap="square" lIns="137160" tIns="182880" rIns="137160" bIns="182880" rtlCol="0" anchor="t">
            <a:noAutofit/>
          </a:bodyPr>
          <a:lstStyle/>
          <a:p>
            <a:r>
              <a:rPr lang="en-GB" sz="1400" b="1" dirty="0">
                <a:solidFill>
                  <a:schemeClr val="tx2"/>
                </a:solidFill>
              </a:rPr>
              <a:t>National Training Centres</a:t>
            </a:r>
          </a:p>
          <a:p>
            <a:endParaRPr lang="en-GB" sz="1000" dirty="0">
              <a:solidFill>
                <a:schemeClr val="tx2"/>
              </a:solidFill>
            </a:endParaRPr>
          </a:p>
          <a:p>
            <a:pPr marL="285750" indent="-285750">
              <a:buFont typeface="Arial" panose="020B0604020202020204" pitchFamily="34" charset="0"/>
              <a:buChar char="•"/>
            </a:pPr>
            <a:r>
              <a:rPr lang="en-GB" sz="1400" dirty="0">
                <a:solidFill>
                  <a:schemeClr val="tx2"/>
                </a:solidFill>
              </a:rPr>
              <a:t>In-person training courses across the UK</a:t>
            </a:r>
          </a:p>
          <a:p>
            <a:pPr marL="285750" indent="-285750">
              <a:buFont typeface="Arial" panose="020B0604020202020204" pitchFamily="34" charset="0"/>
              <a:buChar char="•"/>
            </a:pPr>
            <a:r>
              <a:rPr lang="en-GB" sz="1400" dirty="0">
                <a:solidFill>
                  <a:schemeClr val="tx2"/>
                </a:solidFill>
              </a:rPr>
              <a:t>Essential hands-on training covering manufacturing, GMP/</a:t>
            </a:r>
            <a:r>
              <a:rPr lang="en-GB" sz="1400" dirty="0" err="1">
                <a:solidFill>
                  <a:schemeClr val="tx2"/>
                </a:solidFill>
              </a:rPr>
              <a:t>GxP</a:t>
            </a:r>
            <a:r>
              <a:rPr lang="en-GB" sz="1400" dirty="0">
                <a:solidFill>
                  <a:schemeClr val="tx2"/>
                </a:solidFill>
              </a:rPr>
              <a:t> and bioprocessing</a:t>
            </a:r>
            <a:endParaRPr lang="en-GB" sz="1400" b="1" dirty="0">
              <a:solidFill>
                <a:schemeClr val="tx2"/>
              </a:solidFill>
              <a:cs typeface="Arial" panose="020B0604020202020204" pitchFamily="34" charset="0"/>
            </a:endParaRPr>
          </a:p>
        </p:txBody>
      </p:sp>
      <p:sp>
        <p:nvSpPr>
          <p:cNvPr id="25" name="TextBox 24">
            <a:extLst>
              <a:ext uri="{FF2B5EF4-FFF2-40B4-BE49-F238E27FC236}">
                <a16:creationId xmlns:a16="http://schemas.microsoft.com/office/drawing/2014/main" id="{B0F3A339-C635-BC4F-B21D-736B148E7E11}"/>
              </a:ext>
            </a:extLst>
          </p:cNvPr>
          <p:cNvSpPr txBox="1"/>
          <p:nvPr/>
        </p:nvSpPr>
        <p:spPr>
          <a:xfrm>
            <a:off x="8752115" y="2615845"/>
            <a:ext cx="2384198" cy="2718154"/>
          </a:xfrm>
          <a:prstGeom prst="rect">
            <a:avLst/>
          </a:prstGeom>
          <a:solidFill>
            <a:schemeClr val="bg2"/>
          </a:solidFill>
        </p:spPr>
        <p:txBody>
          <a:bodyPr wrap="square" lIns="137160" tIns="182880" rIns="137160" bIns="182880" rtlCol="0" anchor="t">
            <a:noAutofit/>
          </a:bodyPr>
          <a:lstStyle/>
          <a:p>
            <a:r>
              <a:rPr lang="en-GB" sz="1400" b="1" dirty="0">
                <a:solidFill>
                  <a:schemeClr val="tx2"/>
                </a:solidFill>
              </a:rPr>
              <a:t>Career Converter</a:t>
            </a:r>
          </a:p>
          <a:p>
            <a:endParaRPr lang="en-GB" sz="1000" dirty="0">
              <a:solidFill>
                <a:srgbClr val="A42572"/>
              </a:solidFill>
            </a:endParaRPr>
          </a:p>
          <a:p>
            <a:pPr marL="285750" indent="-285750">
              <a:buFont typeface="Arial" panose="020B0604020202020204" pitchFamily="34" charset="0"/>
              <a:buChar char="•"/>
            </a:pPr>
            <a:r>
              <a:rPr lang="en-GB" sz="1400" dirty="0">
                <a:solidFill>
                  <a:schemeClr val="tx2"/>
                </a:solidFill>
              </a:rPr>
              <a:t>Measure your skillset against in-demand job roles</a:t>
            </a:r>
          </a:p>
          <a:p>
            <a:pPr marL="285750" indent="-285750">
              <a:buFont typeface="Arial" panose="020B0604020202020204" pitchFamily="34" charset="0"/>
              <a:buChar char="•"/>
            </a:pPr>
            <a:r>
              <a:rPr lang="en-GB" sz="1400" dirty="0">
                <a:solidFill>
                  <a:schemeClr val="tx2"/>
                </a:solidFill>
              </a:rPr>
              <a:t>Discover career and development options in advanced therapies</a:t>
            </a:r>
          </a:p>
        </p:txBody>
      </p:sp>
      <p:pic>
        <p:nvPicPr>
          <p:cNvPr id="4" name="Picture 3">
            <a:extLst>
              <a:ext uri="{FF2B5EF4-FFF2-40B4-BE49-F238E27FC236}">
                <a16:creationId xmlns:a16="http://schemas.microsoft.com/office/drawing/2014/main" id="{D28F95E6-BB97-F947-80D5-CDF53E96C6D4}"/>
              </a:ext>
            </a:extLst>
          </p:cNvPr>
          <p:cNvPicPr>
            <a:picLocks noChangeAspect="1"/>
          </p:cNvPicPr>
          <p:nvPr/>
        </p:nvPicPr>
        <p:blipFill>
          <a:blip r:embed="rId3"/>
          <a:stretch>
            <a:fillRect/>
          </a:stretch>
        </p:blipFill>
        <p:spPr>
          <a:xfrm>
            <a:off x="9603901" y="1818619"/>
            <a:ext cx="971028" cy="671552"/>
          </a:xfrm>
          <a:prstGeom prst="rect">
            <a:avLst/>
          </a:prstGeom>
        </p:spPr>
      </p:pic>
      <p:pic>
        <p:nvPicPr>
          <p:cNvPr id="5" name="Picture 4">
            <a:extLst>
              <a:ext uri="{FF2B5EF4-FFF2-40B4-BE49-F238E27FC236}">
                <a16:creationId xmlns:a16="http://schemas.microsoft.com/office/drawing/2014/main" id="{553FAF9F-0E30-104B-BA6C-6CBC5DC202E9}"/>
              </a:ext>
            </a:extLst>
          </p:cNvPr>
          <p:cNvPicPr>
            <a:picLocks noChangeAspect="1"/>
          </p:cNvPicPr>
          <p:nvPr/>
        </p:nvPicPr>
        <p:blipFill>
          <a:blip r:embed="rId4"/>
          <a:stretch>
            <a:fillRect/>
          </a:stretch>
        </p:blipFill>
        <p:spPr>
          <a:xfrm>
            <a:off x="4472949" y="1818619"/>
            <a:ext cx="680627" cy="671552"/>
          </a:xfrm>
          <a:prstGeom prst="rect">
            <a:avLst/>
          </a:prstGeom>
        </p:spPr>
      </p:pic>
      <p:pic>
        <p:nvPicPr>
          <p:cNvPr id="6" name="Picture 5">
            <a:extLst>
              <a:ext uri="{FF2B5EF4-FFF2-40B4-BE49-F238E27FC236}">
                <a16:creationId xmlns:a16="http://schemas.microsoft.com/office/drawing/2014/main" id="{121A95D7-AD82-C246-9267-9C027BF0F933}"/>
              </a:ext>
            </a:extLst>
          </p:cNvPr>
          <p:cNvPicPr>
            <a:picLocks noChangeAspect="1"/>
          </p:cNvPicPr>
          <p:nvPr/>
        </p:nvPicPr>
        <p:blipFill>
          <a:blip r:embed="rId5"/>
          <a:stretch>
            <a:fillRect/>
          </a:stretch>
        </p:blipFill>
        <p:spPr>
          <a:xfrm>
            <a:off x="7133713" y="1791394"/>
            <a:ext cx="490051" cy="698777"/>
          </a:xfrm>
          <a:prstGeom prst="rect">
            <a:avLst/>
          </a:prstGeom>
        </p:spPr>
      </p:pic>
      <p:pic>
        <p:nvPicPr>
          <p:cNvPr id="14" name="Picture 13">
            <a:extLst>
              <a:ext uri="{FF2B5EF4-FFF2-40B4-BE49-F238E27FC236}">
                <a16:creationId xmlns:a16="http://schemas.microsoft.com/office/drawing/2014/main" id="{7D722A40-D4D6-4C6D-BA2A-6906F92791F9}"/>
              </a:ext>
            </a:extLst>
          </p:cNvPr>
          <p:cNvPicPr>
            <a:picLocks noChangeAspect="1"/>
          </p:cNvPicPr>
          <p:nvPr/>
        </p:nvPicPr>
        <p:blipFill>
          <a:blip r:embed="rId6"/>
          <a:stretch>
            <a:fillRect/>
          </a:stretch>
        </p:blipFill>
        <p:spPr>
          <a:xfrm>
            <a:off x="1912011" y="1818619"/>
            <a:ext cx="671552" cy="671552"/>
          </a:xfrm>
          <a:prstGeom prst="rect">
            <a:avLst/>
          </a:prstGeom>
        </p:spPr>
      </p:pic>
    </p:spTree>
    <p:extLst>
      <p:ext uri="{BB962C8B-B14F-4D97-AF65-F5344CB8AC3E}">
        <p14:creationId xmlns:p14="http://schemas.microsoft.com/office/powerpoint/2010/main" val="4640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D941-7C2F-FC01-4B5F-F7B0C215DC59}"/>
              </a:ext>
            </a:extLst>
          </p:cNvPr>
          <p:cNvSpPr>
            <a:spLocks noGrp="1"/>
          </p:cNvSpPr>
          <p:nvPr>
            <p:ph type="title"/>
          </p:nvPr>
        </p:nvSpPr>
        <p:spPr/>
        <p:txBody>
          <a:bodyPr/>
          <a:lstStyle/>
          <a:p>
            <a:r>
              <a:rPr lang="en-GB" dirty="0"/>
              <a:t>ATSTN User Journey</a:t>
            </a:r>
          </a:p>
        </p:txBody>
      </p:sp>
      <p:grpSp>
        <p:nvGrpSpPr>
          <p:cNvPr id="18" name="Group 17">
            <a:extLst>
              <a:ext uri="{FF2B5EF4-FFF2-40B4-BE49-F238E27FC236}">
                <a16:creationId xmlns:a16="http://schemas.microsoft.com/office/drawing/2014/main" id="{81463310-92CA-0552-2D73-560F633543A1}"/>
              </a:ext>
            </a:extLst>
          </p:cNvPr>
          <p:cNvGrpSpPr/>
          <p:nvPr/>
        </p:nvGrpSpPr>
        <p:grpSpPr>
          <a:xfrm>
            <a:off x="1155699" y="1956720"/>
            <a:ext cx="9512301" cy="5381625"/>
            <a:chOff x="1165224" y="1461420"/>
            <a:chExt cx="9512301" cy="5381625"/>
          </a:xfrm>
        </p:grpSpPr>
        <p:graphicFrame>
          <p:nvGraphicFramePr>
            <p:cNvPr id="3" name="Diagram 2">
              <a:extLst>
                <a:ext uri="{FF2B5EF4-FFF2-40B4-BE49-F238E27FC236}">
                  <a16:creationId xmlns:a16="http://schemas.microsoft.com/office/drawing/2014/main" id="{88D9100C-4963-5AF5-2B88-05EF13DDCAB9}"/>
                </a:ext>
              </a:extLst>
            </p:cNvPr>
            <p:cNvGraphicFramePr/>
            <p:nvPr>
              <p:extLst>
                <p:ext uri="{D42A27DB-BD31-4B8C-83A1-F6EECF244321}">
                  <p14:modId xmlns:p14="http://schemas.microsoft.com/office/powerpoint/2010/main" val="2817200789"/>
                </p:ext>
              </p:extLst>
            </p:nvPr>
          </p:nvGraphicFramePr>
          <p:xfrm>
            <a:off x="1165224" y="1461420"/>
            <a:ext cx="9512301"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E40A6B0E-6F21-B7D6-A244-B708B7936434}"/>
                </a:ext>
              </a:extLst>
            </p:cNvPr>
            <p:cNvPicPr>
              <a:picLocks noChangeAspect="1"/>
            </p:cNvPicPr>
            <p:nvPr/>
          </p:nvPicPr>
          <p:blipFill>
            <a:blip r:embed="rId7"/>
            <a:stretch>
              <a:fillRect/>
            </a:stretch>
          </p:blipFill>
          <p:spPr>
            <a:xfrm>
              <a:off x="4200524" y="1811608"/>
              <a:ext cx="1097413" cy="1150667"/>
            </a:xfrm>
            <a:prstGeom prst="rect">
              <a:avLst/>
            </a:prstGeom>
            <a:ln>
              <a:solidFill>
                <a:schemeClr val="bg2"/>
              </a:solidFill>
            </a:ln>
          </p:spPr>
        </p:pic>
        <p:pic>
          <p:nvPicPr>
            <p:cNvPr id="13" name="Picture 12">
              <a:extLst>
                <a:ext uri="{FF2B5EF4-FFF2-40B4-BE49-F238E27FC236}">
                  <a16:creationId xmlns:a16="http://schemas.microsoft.com/office/drawing/2014/main" id="{16D10DA7-ADB2-E62E-D924-7291311E7155}"/>
                </a:ext>
              </a:extLst>
            </p:cNvPr>
            <p:cNvPicPr>
              <a:picLocks noChangeAspect="1"/>
            </p:cNvPicPr>
            <p:nvPr/>
          </p:nvPicPr>
          <p:blipFill>
            <a:blip r:embed="rId8"/>
            <a:stretch>
              <a:fillRect/>
            </a:stretch>
          </p:blipFill>
          <p:spPr>
            <a:xfrm>
              <a:off x="6269487" y="1811608"/>
              <a:ext cx="1826763" cy="1144500"/>
            </a:xfrm>
            <a:prstGeom prst="rect">
              <a:avLst/>
            </a:prstGeom>
            <a:ln>
              <a:solidFill>
                <a:schemeClr val="bg2"/>
              </a:solidFill>
            </a:ln>
          </p:spPr>
        </p:pic>
        <p:pic>
          <p:nvPicPr>
            <p:cNvPr id="15" name="Picture 14">
              <a:extLst>
                <a:ext uri="{FF2B5EF4-FFF2-40B4-BE49-F238E27FC236}">
                  <a16:creationId xmlns:a16="http://schemas.microsoft.com/office/drawing/2014/main" id="{CA5B7F43-9ACF-C8EC-F7C2-EA9C9D2BE36F}"/>
                </a:ext>
              </a:extLst>
            </p:cNvPr>
            <p:cNvPicPr>
              <a:picLocks noChangeAspect="1"/>
            </p:cNvPicPr>
            <p:nvPr/>
          </p:nvPicPr>
          <p:blipFill>
            <a:blip r:embed="rId9"/>
            <a:stretch>
              <a:fillRect/>
            </a:stretch>
          </p:blipFill>
          <p:spPr>
            <a:xfrm>
              <a:off x="1348833" y="1809254"/>
              <a:ext cx="1784891" cy="1144500"/>
            </a:xfrm>
            <a:prstGeom prst="rect">
              <a:avLst/>
            </a:prstGeom>
            <a:ln>
              <a:solidFill>
                <a:schemeClr val="bg2"/>
              </a:solidFill>
            </a:ln>
          </p:spPr>
        </p:pic>
        <p:pic>
          <p:nvPicPr>
            <p:cNvPr id="17" name="Picture 16">
              <a:extLst>
                <a:ext uri="{FF2B5EF4-FFF2-40B4-BE49-F238E27FC236}">
                  <a16:creationId xmlns:a16="http://schemas.microsoft.com/office/drawing/2014/main" id="{981F8E77-E014-1C80-46FE-00EDFCC009D8}"/>
                </a:ext>
              </a:extLst>
            </p:cNvPr>
            <p:cNvPicPr>
              <a:picLocks noChangeAspect="1"/>
            </p:cNvPicPr>
            <p:nvPr/>
          </p:nvPicPr>
          <p:blipFill>
            <a:blip r:embed="rId10"/>
            <a:stretch>
              <a:fillRect/>
            </a:stretch>
          </p:blipFill>
          <p:spPr>
            <a:xfrm>
              <a:off x="8667056" y="1809254"/>
              <a:ext cx="1826763" cy="1146854"/>
            </a:xfrm>
            <a:prstGeom prst="rect">
              <a:avLst/>
            </a:prstGeom>
            <a:ln>
              <a:solidFill>
                <a:schemeClr val="bg2"/>
              </a:solidFill>
            </a:ln>
          </p:spPr>
        </p:pic>
      </p:grpSp>
      <p:sp>
        <p:nvSpPr>
          <p:cNvPr id="19" name="TextBox 18">
            <a:extLst>
              <a:ext uri="{FF2B5EF4-FFF2-40B4-BE49-F238E27FC236}">
                <a16:creationId xmlns:a16="http://schemas.microsoft.com/office/drawing/2014/main" id="{69F08615-B77B-9442-C374-2FE59CAFF49F}"/>
              </a:ext>
            </a:extLst>
          </p:cNvPr>
          <p:cNvSpPr txBox="1"/>
          <p:nvPr/>
        </p:nvSpPr>
        <p:spPr>
          <a:xfrm>
            <a:off x="1055688" y="1426671"/>
            <a:ext cx="9607551" cy="530049"/>
          </a:xfrm>
          <a:prstGeom prst="rect">
            <a:avLst/>
          </a:prstGeom>
          <a:noFill/>
        </p:spPr>
        <p:txBody>
          <a:bodyPr wrap="square" lIns="0" tIns="0" rIns="0" bIns="0" rtlCol="0">
            <a:noAutofit/>
          </a:bodyPr>
          <a:lstStyle/>
          <a:p>
            <a:pPr algn="l"/>
            <a:r>
              <a:rPr lang="en-GB" sz="1600" dirty="0">
                <a:solidFill>
                  <a:schemeClr val="tx2"/>
                </a:solidFill>
              </a:rPr>
              <a:t>Whether you are new to the industry, work in a non-scientific role or have years of experience, there are always opportunities to learn…</a:t>
            </a:r>
          </a:p>
        </p:txBody>
      </p:sp>
    </p:spTree>
    <p:extLst>
      <p:ext uri="{BB962C8B-B14F-4D97-AF65-F5344CB8AC3E}">
        <p14:creationId xmlns:p14="http://schemas.microsoft.com/office/powerpoint/2010/main" val="294623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7E7E-7A8B-4ACD-A231-073329475F59}"/>
              </a:ext>
            </a:extLst>
          </p:cNvPr>
          <p:cNvSpPr>
            <a:spLocks noGrp="1"/>
          </p:cNvSpPr>
          <p:nvPr>
            <p:ph type="title"/>
          </p:nvPr>
        </p:nvSpPr>
        <p:spPr/>
        <p:txBody>
          <a:bodyPr/>
          <a:lstStyle/>
          <a:p>
            <a:r>
              <a:rPr lang="en-GB"/>
              <a:t>Take a look at the Online Training Platform</a:t>
            </a:r>
          </a:p>
        </p:txBody>
      </p:sp>
      <p:sp>
        <p:nvSpPr>
          <p:cNvPr id="5" name="TextBox 4">
            <a:extLst>
              <a:ext uri="{FF2B5EF4-FFF2-40B4-BE49-F238E27FC236}">
                <a16:creationId xmlns:a16="http://schemas.microsoft.com/office/drawing/2014/main" id="{5FFE7257-4846-45A9-BDA7-08231CC95F25}"/>
              </a:ext>
            </a:extLst>
          </p:cNvPr>
          <p:cNvSpPr txBox="1"/>
          <p:nvPr/>
        </p:nvSpPr>
        <p:spPr>
          <a:xfrm>
            <a:off x="4375353" y="6005890"/>
            <a:ext cx="3441291" cy="344129"/>
          </a:xfrm>
          <a:prstGeom prst="rect">
            <a:avLst/>
          </a:prstGeom>
          <a:noFill/>
        </p:spPr>
        <p:txBody>
          <a:bodyPr wrap="square" lIns="0" tIns="0" rIns="0" bIns="0" rtlCol="0">
            <a:noAutofit/>
          </a:bodyPr>
          <a:lstStyle/>
          <a:p>
            <a:pPr algn="ctr"/>
            <a:r>
              <a:rPr lang="en-GB" sz="1400">
                <a:solidFill>
                  <a:schemeClr val="tx2"/>
                </a:solidFill>
              </a:rPr>
              <a:t>Hover on the image to play the video</a:t>
            </a:r>
          </a:p>
        </p:txBody>
      </p:sp>
      <p:pic>
        <p:nvPicPr>
          <p:cNvPr id="4" name="Online Media 3" title="ATSTN Walkthrough Video">
            <a:hlinkClick r:id="" action="ppaction://media"/>
            <a:extLst>
              <a:ext uri="{FF2B5EF4-FFF2-40B4-BE49-F238E27FC236}">
                <a16:creationId xmlns:a16="http://schemas.microsoft.com/office/drawing/2014/main" id="{E7FD2805-DB9A-4C5D-9E0B-81831B6ACC10}"/>
              </a:ext>
            </a:extLst>
          </p:cNvPr>
          <p:cNvPicPr>
            <a:picLocks noRot="1" noChangeAspect="1"/>
          </p:cNvPicPr>
          <p:nvPr>
            <a:videoFile r:link="rId1"/>
          </p:nvPr>
        </p:nvPicPr>
        <p:blipFill>
          <a:blip r:embed="rId3"/>
          <a:stretch>
            <a:fillRect/>
          </a:stretch>
        </p:blipFill>
        <p:spPr>
          <a:xfrm>
            <a:off x="2008549" y="1347407"/>
            <a:ext cx="8174898" cy="4618818"/>
          </a:xfrm>
          <a:prstGeom prst="rect">
            <a:avLst/>
          </a:prstGeom>
        </p:spPr>
      </p:pic>
    </p:spTree>
    <p:extLst>
      <p:ext uri="{BB962C8B-B14F-4D97-AF65-F5344CB8AC3E}">
        <p14:creationId xmlns:p14="http://schemas.microsoft.com/office/powerpoint/2010/main" val="112334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B3D6-BA1B-46D9-B3A4-7F5DD4E25C92}"/>
              </a:ext>
            </a:extLst>
          </p:cNvPr>
          <p:cNvSpPr>
            <a:spLocks noGrp="1"/>
          </p:cNvSpPr>
          <p:nvPr>
            <p:ph type="title"/>
          </p:nvPr>
        </p:nvSpPr>
        <p:spPr/>
        <p:txBody>
          <a:bodyPr/>
          <a:lstStyle/>
          <a:p>
            <a:r>
              <a:rPr lang="en-GB" dirty="0"/>
              <a:t>Accessing the Online Training Platform: Individuals</a:t>
            </a:r>
          </a:p>
        </p:txBody>
      </p:sp>
      <p:sp>
        <p:nvSpPr>
          <p:cNvPr id="6" name="Content Placeholder 5">
            <a:extLst>
              <a:ext uri="{FF2B5EF4-FFF2-40B4-BE49-F238E27FC236}">
                <a16:creationId xmlns:a16="http://schemas.microsoft.com/office/drawing/2014/main" id="{A7503B4C-5320-4079-8CE6-5D49086CDD0E}"/>
              </a:ext>
            </a:extLst>
          </p:cNvPr>
          <p:cNvSpPr>
            <a:spLocks noGrp="1"/>
          </p:cNvSpPr>
          <p:nvPr>
            <p:ph sz="half" idx="1"/>
          </p:nvPr>
        </p:nvSpPr>
        <p:spPr/>
        <p:txBody>
          <a:bodyPr/>
          <a:lstStyle/>
          <a:p>
            <a:pPr>
              <a:spcBef>
                <a:spcPts val="0"/>
              </a:spcBef>
              <a:spcAft>
                <a:spcPts val="0"/>
              </a:spcAft>
            </a:pPr>
            <a:r>
              <a:rPr lang="en-GB" dirty="0"/>
              <a:t>Access is free for UK residents already working across or interested in joining the advanced therapies and vaccine manufacturing industry.</a:t>
            </a:r>
          </a:p>
          <a:p>
            <a:pPr>
              <a:spcBef>
                <a:spcPts val="0"/>
              </a:spcBef>
              <a:spcAft>
                <a:spcPts val="0"/>
              </a:spcAft>
            </a:pPr>
            <a:endParaRPr lang="en-GB" dirty="0"/>
          </a:p>
          <a:p>
            <a:pPr>
              <a:spcBef>
                <a:spcPts val="0"/>
              </a:spcBef>
              <a:spcAft>
                <a:spcPts val="0"/>
              </a:spcAft>
            </a:pPr>
            <a:r>
              <a:rPr lang="en-GB" dirty="0"/>
              <a:t>Register through the </a:t>
            </a:r>
            <a:r>
              <a:rPr lang="en-GB" dirty="0">
                <a:solidFill>
                  <a:schemeClr val="accent2"/>
                </a:solidFill>
                <a:hlinkClick r:id="rId2">
                  <a:extLst>
                    <a:ext uri="{A12FA001-AC4F-418D-AE19-62706E023703}">
                      <ahyp:hlinkClr xmlns:ahyp="http://schemas.microsoft.com/office/drawing/2018/hyperlinkcolor" val="tx"/>
                    </a:ext>
                  </a:extLst>
                </a:hlinkClick>
              </a:rPr>
              <a:t>ATSTN website</a:t>
            </a:r>
            <a:r>
              <a:rPr lang="en-GB" dirty="0"/>
              <a:t> by clicking on the </a:t>
            </a:r>
            <a:r>
              <a:rPr lang="en-GB" dirty="0">
                <a:solidFill>
                  <a:schemeClr val="accent2"/>
                </a:solidFill>
                <a:hlinkClick r:id="rId3">
                  <a:extLst>
                    <a:ext uri="{A12FA001-AC4F-418D-AE19-62706E023703}">
                      <ahyp:hlinkClr xmlns:ahyp="http://schemas.microsoft.com/office/drawing/2018/hyperlinkcolor" val="tx"/>
                    </a:ext>
                  </a:extLst>
                </a:hlinkClick>
              </a:rPr>
              <a:t>Online Training Platform page</a:t>
            </a:r>
            <a:r>
              <a:rPr lang="en-GB" dirty="0"/>
              <a:t> and ‘register’ option next to the login button.</a:t>
            </a:r>
          </a:p>
          <a:p>
            <a:pPr>
              <a:spcBef>
                <a:spcPts val="0"/>
              </a:spcBef>
              <a:spcAft>
                <a:spcPts val="0"/>
              </a:spcAft>
            </a:pPr>
            <a:endParaRPr lang="en-GB" dirty="0">
              <a:cs typeface="Arial"/>
            </a:endParaRPr>
          </a:p>
          <a:p>
            <a:pPr>
              <a:spcBef>
                <a:spcPts val="0"/>
              </a:spcBef>
              <a:spcAft>
                <a:spcPts val="0"/>
              </a:spcAft>
            </a:pPr>
            <a:r>
              <a:rPr lang="en-GB" dirty="0">
                <a:cs typeface="Arial"/>
              </a:rPr>
              <a:t>Alternatively, go straight to the registration form below.</a:t>
            </a:r>
            <a:endParaRPr lang="en-GB" dirty="0"/>
          </a:p>
          <a:p>
            <a:pPr>
              <a:spcBef>
                <a:spcPts val="0"/>
              </a:spcBef>
              <a:spcAft>
                <a:spcPts val="0"/>
              </a:spcAft>
            </a:pPr>
            <a:endParaRPr lang="en-GB" dirty="0"/>
          </a:p>
          <a:p>
            <a:pPr>
              <a:spcBef>
                <a:spcPts val="0"/>
              </a:spcBef>
              <a:spcAft>
                <a:spcPts val="0"/>
              </a:spcAft>
            </a:pPr>
            <a:r>
              <a:rPr lang="en-GB" dirty="0">
                <a:hlinkClick r:id="rId4"/>
              </a:rPr>
              <a:t>https://www.atskillstrainingnetwork.org.uk/request-access-to-the-otp/</a:t>
            </a:r>
            <a:r>
              <a:rPr lang="en-GB" dirty="0"/>
              <a:t> </a:t>
            </a:r>
          </a:p>
          <a:p>
            <a:pPr>
              <a:spcBef>
                <a:spcPts val="0"/>
              </a:spcBef>
              <a:spcAft>
                <a:spcPts val="0"/>
              </a:spcAft>
            </a:pPr>
            <a:endParaRPr lang="en-GB" dirty="0"/>
          </a:p>
          <a:p>
            <a:pPr>
              <a:spcBef>
                <a:spcPts val="0"/>
              </a:spcBef>
              <a:spcAft>
                <a:spcPts val="0"/>
              </a:spcAft>
            </a:pPr>
            <a:r>
              <a:rPr lang="en-GB" dirty="0"/>
              <a:t>After your registration form is submitted, you will receive an email with your login details within 2 working days. </a:t>
            </a:r>
          </a:p>
          <a:p>
            <a:pPr>
              <a:spcBef>
                <a:spcPts val="0"/>
              </a:spcBef>
              <a:spcAft>
                <a:spcPts val="0"/>
              </a:spcAft>
            </a:pPr>
            <a:endParaRPr lang="en-GB" dirty="0"/>
          </a:p>
        </p:txBody>
      </p:sp>
      <p:pic>
        <p:nvPicPr>
          <p:cNvPr id="12" name="Content Placeholder 11">
            <a:extLst>
              <a:ext uri="{FF2B5EF4-FFF2-40B4-BE49-F238E27FC236}">
                <a16:creationId xmlns:a16="http://schemas.microsoft.com/office/drawing/2014/main" id="{52A57099-90E6-4A1F-9F63-1F150BFAADDB}"/>
              </a:ext>
            </a:extLst>
          </p:cNvPr>
          <p:cNvPicPr>
            <a:picLocks noGrp="1" noChangeAspect="1"/>
          </p:cNvPicPr>
          <p:nvPr>
            <p:ph sz="half" idx="2"/>
          </p:nvPr>
        </p:nvPicPr>
        <p:blipFill>
          <a:blip r:embed="rId5"/>
          <a:stretch>
            <a:fillRect/>
          </a:stretch>
        </p:blipFill>
        <p:spPr>
          <a:xfrm>
            <a:off x="6348315" y="1611778"/>
            <a:ext cx="4787900" cy="2937610"/>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B47967B5-C0E2-4879-8E10-D35D61200BD4}"/>
              </a:ext>
            </a:extLst>
          </p:cNvPr>
          <p:cNvSpPr/>
          <p:nvPr/>
        </p:nvSpPr>
        <p:spPr>
          <a:xfrm>
            <a:off x="7574182" y="3229966"/>
            <a:ext cx="2179319" cy="1527229"/>
          </a:xfrm>
          <a:prstGeom prst="ellipse">
            <a:avLst/>
          </a:prstGeom>
          <a:noFill/>
          <a:ln w="19050">
            <a:solidFill>
              <a:schemeClr val="accent4"/>
            </a:solidFill>
            <a:prstDash val="soli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l"/>
            <a:endParaRPr lang="en-GB" sz="1600">
              <a:solidFill>
                <a:schemeClr val="tx1">
                  <a:lumMod val="50000"/>
                  <a:lumOff val="50000"/>
                </a:schemeClr>
              </a:solidFill>
            </a:endParaRPr>
          </a:p>
        </p:txBody>
      </p:sp>
    </p:spTree>
    <p:extLst>
      <p:ext uri="{BB962C8B-B14F-4D97-AF65-F5344CB8AC3E}">
        <p14:creationId xmlns:p14="http://schemas.microsoft.com/office/powerpoint/2010/main" val="239117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D907F-A0DF-7318-CC4A-786DE05A0F59}"/>
              </a:ext>
            </a:extLst>
          </p:cNvPr>
          <p:cNvSpPr/>
          <p:nvPr/>
        </p:nvSpPr>
        <p:spPr>
          <a:xfrm>
            <a:off x="6096000" y="1871133"/>
            <a:ext cx="5511800" cy="311573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DAB3D6-BA1B-46D9-B3A4-7F5DD4E25C92}"/>
              </a:ext>
            </a:extLst>
          </p:cNvPr>
          <p:cNvSpPr>
            <a:spLocks noGrp="1"/>
          </p:cNvSpPr>
          <p:nvPr>
            <p:ph type="title"/>
          </p:nvPr>
        </p:nvSpPr>
        <p:spPr/>
        <p:txBody>
          <a:bodyPr/>
          <a:lstStyle/>
          <a:p>
            <a:r>
              <a:rPr lang="en-GB" dirty="0"/>
              <a:t>Learner Pathways</a:t>
            </a:r>
          </a:p>
        </p:txBody>
      </p:sp>
      <p:sp>
        <p:nvSpPr>
          <p:cNvPr id="6" name="Content Placeholder 5">
            <a:extLst>
              <a:ext uri="{FF2B5EF4-FFF2-40B4-BE49-F238E27FC236}">
                <a16:creationId xmlns:a16="http://schemas.microsoft.com/office/drawing/2014/main" id="{A7503B4C-5320-4079-8CE6-5D49086CDD0E}"/>
              </a:ext>
            </a:extLst>
          </p:cNvPr>
          <p:cNvSpPr>
            <a:spLocks noGrp="1"/>
          </p:cNvSpPr>
          <p:nvPr>
            <p:ph sz="half" idx="1"/>
          </p:nvPr>
        </p:nvSpPr>
        <p:spPr/>
        <p:txBody>
          <a:bodyPr/>
          <a:lstStyle/>
          <a:p>
            <a:pPr algn="just">
              <a:spcBef>
                <a:spcPts val="0"/>
              </a:spcBef>
              <a:spcAft>
                <a:spcPts val="0"/>
              </a:spcAft>
            </a:pPr>
            <a:r>
              <a:rPr lang="en-GB" dirty="0"/>
              <a:t>To help navigate through the courses on the Online Training Platform and find the ones relevant to your current or potential job role, we developed a series of Learner Pathways.</a:t>
            </a:r>
          </a:p>
          <a:p>
            <a:pPr algn="just">
              <a:spcBef>
                <a:spcPts val="0"/>
              </a:spcBef>
              <a:spcAft>
                <a:spcPts val="0"/>
              </a:spcAft>
            </a:pPr>
            <a:endParaRPr lang="en-GB" dirty="0"/>
          </a:p>
          <a:p>
            <a:pPr algn="just">
              <a:spcBef>
                <a:spcPts val="0"/>
              </a:spcBef>
              <a:spcAft>
                <a:spcPts val="0"/>
              </a:spcAft>
            </a:pPr>
            <a:r>
              <a:rPr lang="en-GB" dirty="0"/>
              <a:t>They feature a simple flow-chart to gauge your experience level and list all of the relevant courses on the platform for that job role. This narrows down the most relevant courses and you can then use the platform to explore the suggested courses in more detail and see which is most suitable for you. </a:t>
            </a:r>
          </a:p>
          <a:p>
            <a:pPr algn="just">
              <a:spcBef>
                <a:spcPts val="0"/>
              </a:spcBef>
              <a:spcAft>
                <a:spcPts val="0"/>
              </a:spcAft>
            </a:pPr>
            <a:endParaRPr lang="en-GB" dirty="0"/>
          </a:p>
          <a:p>
            <a:pPr algn="just">
              <a:spcBef>
                <a:spcPts val="0"/>
              </a:spcBef>
              <a:spcAft>
                <a:spcPts val="0"/>
              </a:spcAft>
            </a:pPr>
            <a:r>
              <a:rPr lang="en-GB" dirty="0">
                <a:hlinkClick r:id="rId2"/>
              </a:rPr>
              <a:t>https://www.atskillstrainingnetwork.org.uk/learner-pathways/</a:t>
            </a:r>
            <a:r>
              <a:rPr lang="en-GB" dirty="0"/>
              <a:t> </a:t>
            </a:r>
          </a:p>
          <a:p>
            <a:pPr algn="just">
              <a:spcBef>
                <a:spcPts val="0"/>
              </a:spcBef>
              <a:spcAft>
                <a:spcPts val="0"/>
              </a:spcAft>
            </a:pPr>
            <a:endParaRPr lang="en-GB" dirty="0"/>
          </a:p>
          <a:p>
            <a:pPr algn="just">
              <a:spcBef>
                <a:spcPts val="0"/>
              </a:spcBef>
              <a:spcAft>
                <a:spcPts val="0"/>
              </a:spcAft>
            </a:pPr>
            <a:r>
              <a:rPr lang="en-GB" dirty="0"/>
              <a:t>You can also access the Learner Pathways via the Support &amp; Help pages on the platform. </a:t>
            </a:r>
          </a:p>
          <a:p>
            <a:pPr algn="just">
              <a:spcBef>
                <a:spcPts val="0"/>
              </a:spcBef>
              <a:spcAft>
                <a:spcPts val="0"/>
              </a:spcAft>
            </a:pPr>
            <a:endParaRPr lang="en-GB" dirty="0"/>
          </a:p>
        </p:txBody>
      </p:sp>
      <p:pic>
        <p:nvPicPr>
          <p:cNvPr id="7" name="Content Placeholder 6">
            <a:extLst>
              <a:ext uri="{FF2B5EF4-FFF2-40B4-BE49-F238E27FC236}">
                <a16:creationId xmlns:a16="http://schemas.microsoft.com/office/drawing/2014/main" id="{04164A3E-3977-E577-BC00-7D7180D952ED}"/>
              </a:ext>
            </a:extLst>
          </p:cNvPr>
          <p:cNvPicPr>
            <a:picLocks noGrp="1" noChangeAspect="1"/>
          </p:cNvPicPr>
          <p:nvPr>
            <p:ph sz="half" idx="2"/>
          </p:nvPr>
        </p:nvPicPr>
        <p:blipFill>
          <a:blip r:embed="rId3"/>
          <a:stretch>
            <a:fillRect/>
          </a:stretch>
        </p:blipFill>
        <p:spPr>
          <a:xfrm>
            <a:off x="6179251" y="1968499"/>
            <a:ext cx="5339649" cy="2937933"/>
          </a:xfrm>
          <a:ln>
            <a:solidFill>
              <a:schemeClr val="bg2"/>
            </a:solidFill>
          </a:ln>
        </p:spPr>
      </p:pic>
    </p:spTree>
    <p:extLst>
      <p:ext uri="{BB962C8B-B14F-4D97-AF65-F5344CB8AC3E}">
        <p14:creationId xmlns:p14="http://schemas.microsoft.com/office/powerpoint/2010/main" val="292906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B3D6-BA1B-46D9-B3A4-7F5DD4E25C92}"/>
              </a:ext>
            </a:extLst>
          </p:cNvPr>
          <p:cNvSpPr>
            <a:spLocks noGrp="1"/>
          </p:cNvSpPr>
          <p:nvPr>
            <p:ph type="title"/>
          </p:nvPr>
        </p:nvSpPr>
        <p:spPr/>
        <p:txBody>
          <a:bodyPr/>
          <a:lstStyle/>
          <a:p>
            <a:r>
              <a:rPr lang="en-GB" dirty="0"/>
              <a:t>Online Training Platform for Employers</a:t>
            </a:r>
          </a:p>
        </p:txBody>
      </p:sp>
      <p:sp>
        <p:nvSpPr>
          <p:cNvPr id="6" name="Content Placeholder 5">
            <a:extLst>
              <a:ext uri="{FF2B5EF4-FFF2-40B4-BE49-F238E27FC236}">
                <a16:creationId xmlns:a16="http://schemas.microsoft.com/office/drawing/2014/main" id="{A7503B4C-5320-4079-8CE6-5D49086CDD0E}"/>
              </a:ext>
            </a:extLst>
          </p:cNvPr>
          <p:cNvSpPr>
            <a:spLocks noGrp="1"/>
          </p:cNvSpPr>
          <p:nvPr>
            <p:ph sz="half" idx="1"/>
          </p:nvPr>
        </p:nvSpPr>
        <p:spPr>
          <a:xfrm>
            <a:off x="1055687" y="1600203"/>
            <a:ext cx="6242580" cy="4150800"/>
          </a:xfrm>
        </p:spPr>
        <p:txBody>
          <a:bodyPr/>
          <a:lstStyle/>
          <a:p>
            <a:pPr>
              <a:spcBef>
                <a:spcPts val="0"/>
              </a:spcBef>
              <a:spcAft>
                <a:spcPts val="0"/>
              </a:spcAft>
            </a:pPr>
            <a:r>
              <a:rPr lang="en-GB" dirty="0"/>
              <a:t>The ATSTN team are experienced L&amp;D professionals who can work with you to find the ideal learning solution for your organisation.</a:t>
            </a:r>
          </a:p>
          <a:p>
            <a:pPr>
              <a:spcBef>
                <a:spcPts val="0"/>
              </a:spcBef>
              <a:spcAft>
                <a:spcPts val="0"/>
              </a:spcAft>
            </a:pPr>
            <a:endParaRPr lang="en-GB" dirty="0"/>
          </a:p>
          <a:p>
            <a:pPr>
              <a:spcBef>
                <a:spcPts val="0"/>
              </a:spcBef>
              <a:spcAft>
                <a:spcPts val="0"/>
              </a:spcAft>
            </a:pPr>
            <a:r>
              <a:rPr lang="en-GB" dirty="0"/>
              <a:t>We offer:</a:t>
            </a:r>
          </a:p>
          <a:p>
            <a:pPr marL="285750" indent="-285750" algn="just">
              <a:spcBef>
                <a:spcPts val="0"/>
              </a:spcBef>
              <a:spcAft>
                <a:spcPts val="0"/>
              </a:spcAft>
              <a:buFont typeface="Arial" panose="020B0604020202020204" pitchFamily="34" charset="0"/>
              <a:buChar char="•"/>
            </a:pPr>
            <a:r>
              <a:rPr lang="en-GB" b="1" dirty="0"/>
              <a:t>bulk enrolments </a:t>
            </a:r>
            <a:r>
              <a:rPr lang="en-GB" dirty="0"/>
              <a:t>to roll out the platform to your employees</a:t>
            </a:r>
          </a:p>
          <a:p>
            <a:pPr marL="285750" indent="-285750">
              <a:spcBef>
                <a:spcPts val="0"/>
              </a:spcBef>
              <a:spcAft>
                <a:spcPts val="0"/>
              </a:spcAft>
              <a:buFont typeface="Arial" panose="020B0604020202020204" pitchFamily="34" charset="0"/>
              <a:buChar char="•"/>
            </a:pPr>
            <a:r>
              <a:rPr lang="en-GB" b="1" dirty="0"/>
              <a:t>bespoke programmes </a:t>
            </a:r>
            <a:r>
              <a:rPr lang="en-GB" dirty="0"/>
              <a:t>on the platform containing your choice of courses</a:t>
            </a:r>
          </a:p>
          <a:p>
            <a:pPr marL="285750" indent="-285750">
              <a:spcBef>
                <a:spcPts val="0"/>
              </a:spcBef>
              <a:spcAft>
                <a:spcPts val="0"/>
              </a:spcAft>
              <a:buFont typeface="Arial" panose="020B0604020202020204" pitchFamily="34" charset="0"/>
              <a:buChar char="•"/>
            </a:pPr>
            <a:r>
              <a:rPr lang="en-GB" dirty="0"/>
              <a:t>bespoke </a:t>
            </a:r>
            <a:r>
              <a:rPr lang="en-GB" b="1" dirty="0"/>
              <a:t>learner pathways </a:t>
            </a:r>
            <a:r>
              <a:rPr lang="en-GB" dirty="0"/>
              <a:t>for specific job roles</a:t>
            </a:r>
          </a:p>
          <a:p>
            <a:pPr marL="285750" indent="-285750">
              <a:spcBef>
                <a:spcPts val="0"/>
              </a:spcBef>
              <a:spcAft>
                <a:spcPts val="0"/>
              </a:spcAft>
              <a:buFont typeface="Arial" panose="020B0604020202020204" pitchFamily="34" charset="0"/>
              <a:buChar char="•"/>
            </a:pPr>
            <a:r>
              <a:rPr lang="en-GB" b="1" dirty="0"/>
              <a:t>reporting</a:t>
            </a:r>
            <a:r>
              <a:rPr lang="en-GB" dirty="0"/>
              <a:t> options</a:t>
            </a:r>
          </a:p>
          <a:p>
            <a:pPr marL="285750" indent="-285750">
              <a:spcBef>
                <a:spcPts val="0"/>
              </a:spcBef>
              <a:spcAft>
                <a:spcPts val="0"/>
              </a:spcAft>
              <a:buFont typeface="Arial" panose="020B0604020202020204" pitchFamily="34" charset="0"/>
              <a:buChar char="•"/>
            </a:pPr>
            <a:r>
              <a:rPr lang="en-GB" b="1" dirty="0"/>
              <a:t>apprenticeship support</a:t>
            </a:r>
            <a:r>
              <a:rPr lang="en-GB" dirty="0"/>
              <a:t> through our Advanced Therapies Apprenticeship Community (ATAC)</a:t>
            </a:r>
          </a:p>
          <a:p>
            <a:pPr marL="285750" indent="-285750">
              <a:spcBef>
                <a:spcPts val="0"/>
              </a:spcBef>
              <a:spcAft>
                <a:spcPts val="0"/>
              </a:spcAft>
              <a:buFont typeface="Arial" panose="020B0604020202020204" pitchFamily="34" charset="0"/>
              <a:buChar char="•"/>
            </a:pPr>
            <a:endParaRPr lang="en-GB" dirty="0"/>
          </a:p>
          <a:p>
            <a:pPr>
              <a:spcBef>
                <a:spcPts val="0"/>
              </a:spcBef>
              <a:spcAft>
                <a:spcPts val="0"/>
              </a:spcAft>
            </a:pPr>
            <a:r>
              <a:rPr lang="en-GB" dirty="0"/>
              <a:t>Contact the team to discuss your requirements:</a:t>
            </a:r>
          </a:p>
          <a:p>
            <a:pPr>
              <a:spcBef>
                <a:spcPts val="0"/>
              </a:spcBef>
              <a:spcAft>
                <a:spcPts val="0"/>
              </a:spcAft>
            </a:pPr>
            <a:r>
              <a:rPr lang="en-GB" dirty="0">
                <a:hlinkClick r:id="rId2"/>
              </a:rPr>
              <a:t>atskills.support@ct.catapult.org.uk</a:t>
            </a:r>
            <a:r>
              <a:rPr lang="en-GB" dirty="0"/>
              <a:t> </a:t>
            </a:r>
          </a:p>
        </p:txBody>
      </p:sp>
      <p:grpSp>
        <p:nvGrpSpPr>
          <p:cNvPr id="9" name="Group 8">
            <a:extLst>
              <a:ext uri="{FF2B5EF4-FFF2-40B4-BE49-F238E27FC236}">
                <a16:creationId xmlns:a16="http://schemas.microsoft.com/office/drawing/2014/main" id="{56A35D61-2802-8865-FF85-B49EDAB4E7C5}"/>
              </a:ext>
            </a:extLst>
          </p:cNvPr>
          <p:cNvGrpSpPr/>
          <p:nvPr/>
        </p:nvGrpSpPr>
        <p:grpSpPr>
          <a:xfrm>
            <a:off x="7958667" y="2584573"/>
            <a:ext cx="3573750" cy="1828797"/>
            <a:chOff x="6744417" y="3016521"/>
            <a:chExt cx="4725221" cy="2603229"/>
          </a:xfrm>
        </p:grpSpPr>
        <p:pic>
          <p:nvPicPr>
            <p:cNvPr id="7" name="Picture 6">
              <a:extLst>
                <a:ext uri="{FF2B5EF4-FFF2-40B4-BE49-F238E27FC236}">
                  <a16:creationId xmlns:a16="http://schemas.microsoft.com/office/drawing/2014/main" id="{355ABB6A-DA15-2E90-3764-D9587348D60B}"/>
                </a:ext>
              </a:extLst>
            </p:cNvPr>
            <p:cNvPicPr>
              <a:picLocks noChangeAspect="1"/>
            </p:cNvPicPr>
            <p:nvPr/>
          </p:nvPicPr>
          <p:blipFill>
            <a:blip r:embed="rId3"/>
            <a:stretch>
              <a:fillRect/>
            </a:stretch>
          </p:blipFill>
          <p:spPr>
            <a:xfrm>
              <a:off x="6744417" y="3016521"/>
              <a:ext cx="4725221" cy="2603229"/>
            </a:xfrm>
            <a:prstGeom prst="rect">
              <a:avLst/>
            </a:prstGeom>
            <a:ln>
              <a:solidFill>
                <a:schemeClr val="bg2"/>
              </a:solidFill>
            </a:ln>
          </p:spPr>
        </p:pic>
        <p:sp>
          <p:nvSpPr>
            <p:cNvPr id="8" name="Rectangle 7">
              <a:extLst>
                <a:ext uri="{FF2B5EF4-FFF2-40B4-BE49-F238E27FC236}">
                  <a16:creationId xmlns:a16="http://schemas.microsoft.com/office/drawing/2014/main" id="{6EE627C5-792E-D07A-4B75-5AEAFA97CAB3}"/>
                </a:ext>
              </a:extLst>
            </p:cNvPr>
            <p:cNvSpPr/>
            <p:nvPr/>
          </p:nvSpPr>
          <p:spPr>
            <a:xfrm>
              <a:off x="10659533" y="3056467"/>
              <a:ext cx="736600" cy="372533"/>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53E97A-68A7-75F1-E756-422014A25D9A}"/>
              </a:ext>
            </a:extLst>
          </p:cNvPr>
          <p:cNvGrpSpPr/>
          <p:nvPr/>
        </p:nvGrpSpPr>
        <p:grpSpPr>
          <a:xfrm>
            <a:off x="7958667" y="4627279"/>
            <a:ext cx="3573750" cy="2036126"/>
            <a:chOff x="1401673" y="1154233"/>
            <a:chExt cx="9388654" cy="4549534"/>
          </a:xfrm>
        </p:grpSpPr>
        <p:pic>
          <p:nvPicPr>
            <p:cNvPr id="11" name="Picture 10">
              <a:extLst>
                <a:ext uri="{FF2B5EF4-FFF2-40B4-BE49-F238E27FC236}">
                  <a16:creationId xmlns:a16="http://schemas.microsoft.com/office/drawing/2014/main" id="{555A45B5-1552-914F-9178-1A2420C53DC4}"/>
                </a:ext>
              </a:extLst>
            </p:cNvPr>
            <p:cNvPicPr>
              <a:picLocks noChangeAspect="1"/>
            </p:cNvPicPr>
            <p:nvPr/>
          </p:nvPicPr>
          <p:blipFill>
            <a:blip r:embed="rId4"/>
            <a:stretch>
              <a:fillRect/>
            </a:stretch>
          </p:blipFill>
          <p:spPr>
            <a:xfrm>
              <a:off x="1401673" y="1154233"/>
              <a:ext cx="9388654" cy="4549534"/>
            </a:xfrm>
            <a:prstGeom prst="rect">
              <a:avLst/>
            </a:prstGeom>
            <a:ln>
              <a:solidFill>
                <a:schemeClr val="bg2"/>
              </a:solidFill>
            </a:ln>
          </p:spPr>
        </p:pic>
        <p:sp>
          <p:nvSpPr>
            <p:cNvPr id="14" name="Rectangle 13">
              <a:extLst>
                <a:ext uri="{FF2B5EF4-FFF2-40B4-BE49-F238E27FC236}">
                  <a16:creationId xmlns:a16="http://schemas.microsoft.com/office/drawing/2014/main" id="{EBB9E493-C8C5-5971-ED40-43DF163793FF}"/>
                </a:ext>
              </a:extLst>
            </p:cNvPr>
            <p:cNvSpPr/>
            <p:nvPr/>
          </p:nvSpPr>
          <p:spPr>
            <a:xfrm>
              <a:off x="9334873" y="1363007"/>
              <a:ext cx="1197660" cy="482728"/>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FCFAA9E0-EAD0-5EEA-6877-3D1F0C95C536}"/>
              </a:ext>
            </a:extLst>
          </p:cNvPr>
          <p:cNvGrpSpPr/>
          <p:nvPr/>
        </p:nvGrpSpPr>
        <p:grpSpPr>
          <a:xfrm>
            <a:off x="7958667" y="323969"/>
            <a:ext cx="3573750" cy="2046696"/>
            <a:chOff x="1237829" y="735096"/>
            <a:chExt cx="9716342" cy="5387807"/>
          </a:xfrm>
        </p:grpSpPr>
        <p:pic>
          <p:nvPicPr>
            <p:cNvPr id="17" name="Picture 16">
              <a:extLst>
                <a:ext uri="{FF2B5EF4-FFF2-40B4-BE49-F238E27FC236}">
                  <a16:creationId xmlns:a16="http://schemas.microsoft.com/office/drawing/2014/main" id="{9B47E6E2-9776-14B8-E7FB-9776972B00C2}"/>
                </a:ext>
              </a:extLst>
            </p:cNvPr>
            <p:cNvPicPr>
              <a:picLocks noChangeAspect="1"/>
            </p:cNvPicPr>
            <p:nvPr/>
          </p:nvPicPr>
          <p:blipFill>
            <a:blip r:embed="rId5"/>
            <a:stretch>
              <a:fillRect/>
            </a:stretch>
          </p:blipFill>
          <p:spPr>
            <a:xfrm>
              <a:off x="1237829" y="735096"/>
              <a:ext cx="9716342" cy="5387807"/>
            </a:xfrm>
            <a:prstGeom prst="rect">
              <a:avLst/>
            </a:prstGeom>
            <a:ln>
              <a:solidFill>
                <a:schemeClr val="bg2"/>
              </a:solidFill>
            </a:ln>
          </p:spPr>
        </p:pic>
        <p:sp>
          <p:nvSpPr>
            <p:cNvPr id="18" name="Rectangle 17">
              <a:extLst>
                <a:ext uri="{FF2B5EF4-FFF2-40B4-BE49-F238E27FC236}">
                  <a16:creationId xmlns:a16="http://schemas.microsoft.com/office/drawing/2014/main" id="{596ACC3E-494A-D4A9-C2F3-6ABB9777D576}"/>
                </a:ext>
              </a:extLst>
            </p:cNvPr>
            <p:cNvSpPr/>
            <p:nvPr/>
          </p:nvSpPr>
          <p:spPr>
            <a:xfrm>
              <a:off x="9330326" y="828702"/>
              <a:ext cx="1346141" cy="641733"/>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698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4099-BF8C-4473-92C7-EDB1F9C96788}"/>
              </a:ext>
            </a:extLst>
          </p:cNvPr>
          <p:cNvSpPr>
            <a:spLocks noGrp="1"/>
          </p:cNvSpPr>
          <p:nvPr>
            <p:ph type="title"/>
          </p:nvPr>
        </p:nvSpPr>
        <p:spPr/>
        <p:txBody>
          <a:bodyPr/>
          <a:lstStyle/>
          <a:p>
            <a:r>
              <a:rPr lang="en-GB"/>
              <a:t>Frequently Asked Questions</a:t>
            </a:r>
          </a:p>
        </p:txBody>
      </p:sp>
      <p:sp>
        <p:nvSpPr>
          <p:cNvPr id="3" name="Content Placeholder 2">
            <a:extLst>
              <a:ext uri="{FF2B5EF4-FFF2-40B4-BE49-F238E27FC236}">
                <a16:creationId xmlns:a16="http://schemas.microsoft.com/office/drawing/2014/main" id="{478C8DAF-FBE4-4E25-BF08-F0C51FAFE736}"/>
              </a:ext>
            </a:extLst>
          </p:cNvPr>
          <p:cNvSpPr>
            <a:spLocks noGrp="1"/>
          </p:cNvSpPr>
          <p:nvPr>
            <p:ph idx="1"/>
          </p:nvPr>
        </p:nvSpPr>
        <p:spPr>
          <a:xfrm>
            <a:off x="1055688" y="1423686"/>
            <a:ext cx="10080624" cy="4326483"/>
          </a:xfrm>
        </p:spPr>
        <p:txBody>
          <a:bodyPr/>
          <a:lstStyle/>
          <a:p>
            <a:pPr>
              <a:spcBef>
                <a:spcPts val="0"/>
              </a:spcBef>
              <a:spcAft>
                <a:spcPts val="0"/>
              </a:spcAft>
            </a:pPr>
            <a:endParaRPr lang="en-GB" b="1" dirty="0">
              <a:solidFill>
                <a:schemeClr val="tx1">
                  <a:lumMod val="75000"/>
                  <a:lumOff val="25000"/>
                </a:schemeClr>
              </a:solidFill>
            </a:endParaRPr>
          </a:p>
          <a:p>
            <a:pPr>
              <a:spcBef>
                <a:spcPts val="0"/>
              </a:spcBef>
              <a:spcAft>
                <a:spcPts val="0"/>
              </a:spcAft>
            </a:pPr>
            <a:r>
              <a:rPr lang="en-GB" b="1" dirty="0">
                <a:solidFill>
                  <a:schemeClr val="tx1">
                    <a:lumMod val="75000"/>
                    <a:lumOff val="25000"/>
                  </a:schemeClr>
                </a:solidFill>
              </a:rPr>
              <a:t>What content is on OTP?</a:t>
            </a:r>
          </a:p>
          <a:p>
            <a:pPr>
              <a:spcBef>
                <a:spcPts val="0"/>
              </a:spcBef>
              <a:spcAft>
                <a:spcPts val="0"/>
              </a:spcAft>
            </a:pPr>
            <a:r>
              <a:rPr lang="en-GB" dirty="0">
                <a:solidFill>
                  <a:schemeClr val="tx1">
                    <a:lumMod val="75000"/>
                    <a:lumOff val="25000"/>
                  </a:schemeClr>
                </a:solidFill>
              </a:rPr>
              <a:t>There are various learning options available across manufacturing, technical, equipment and processes, quality, regulatory, leadership and compliance, just to name a few topics. Content includes access to commercial instructor-led face to face and online courses, eLearning modules, podcasts, webinars, videos, webinars and more. New content is frequently added to reflect role and industry needs.</a:t>
            </a:r>
          </a:p>
          <a:p>
            <a:pPr>
              <a:spcBef>
                <a:spcPts val="0"/>
              </a:spcBef>
              <a:spcAft>
                <a:spcPts val="0"/>
              </a:spcAft>
            </a:pPr>
            <a:endParaRPr lang="en-GB" dirty="0">
              <a:solidFill>
                <a:schemeClr val="tx1">
                  <a:lumMod val="75000"/>
                  <a:lumOff val="25000"/>
                </a:schemeClr>
              </a:solidFill>
            </a:endParaRPr>
          </a:p>
          <a:p>
            <a:pPr>
              <a:spcBef>
                <a:spcPts val="0"/>
              </a:spcBef>
              <a:spcAft>
                <a:spcPts val="0"/>
              </a:spcAft>
            </a:pPr>
            <a:r>
              <a:rPr lang="en-GB" b="1" dirty="0">
                <a:solidFill>
                  <a:schemeClr val="tx1">
                    <a:lumMod val="75000"/>
                    <a:lumOff val="25000"/>
                  </a:schemeClr>
                </a:solidFill>
              </a:rPr>
              <a:t>Do I have to pay for the courses?</a:t>
            </a:r>
          </a:p>
          <a:p>
            <a:pPr>
              <a:spcBef>
                <a:spcPts val="0"/>
              </a:spcBef>
              <a:spcAft>
                <a:spcPts val="0"/>
              </a:spcAft>
            </a:pPr>
            <a:r>
              <a:rPr lang="en-GB" dirty="0">
                <a:solidFill>
                  <a:schemeClr val="tx1">
                    <a:lumMod val="75000"/>
                    <a:lumOff val="25000"/>
                  </a:schemeClr>
                </a:solidFill>
              </a:rPr>
              <a:t>Around 50% of the content is free of charge, whilst the rest have a cost associated. The courses and digital learning assets that are hosted on the platform are free to users. The courses that have a cost are generally those which lead you to external websites, and are provided by our training partners.</a:t>
            </a:r>
          </a:p>
          <a:p>
            <a:pPr>
              <a:spcBef>
                <a:spcPts val="0"/>
              </a:spcBef>
              <a:spcAft>
                <a:spcPts val="0"/>
              </a:spcAft>
            </a:pPr>
            <a:endParaRPr lang="en-GB" dirty="0">
              <a:solidFill>
                <a:schemeClr val="tx1">
                  <a:lumMod val="75000"/>
                  <a:lumOff val="25000"/>
                </a:schemeClr>
              </a:solidFill>
            </a:endParaRPr>
          </a:p>
          <a:p>
            <a:pPr>
              <a:spcBef>
                <a:spcPts val="0"/>
              </a:spcBef>
              <a:spcAft>
                <a:spcPts val="0"/>
              </a:spcAft>
            </a:pPr>
            <a:r>
              <a:rPr lang="en-GB" b="1" dirty="0">
                <a:solidFill>
                  <a:schemeClr val="tx1">
                    <a:lumMod val="75000"/>
                    <a:lumOff val="25000"/>
                  </a:schemeClr>
                </a:solidFill>
              </a:rPr>
              <a:t>What will happen if I register and then don’t use the platform?</a:t>
            </a:r>
          </a:p>
          <a:p>
            <a:pPr>
              <a:spcBef>
                <a:spcPts val="0"/>
              </a:spcBef>
              <a:spcAft>
                <a:spcPts val="0"/>
              </a:spcAft>
            </a:pPr>
            <a:r>
              <a:rPr lang="en-GB" dirty="0">
                <a:solidFill>
                  <a:schemeClr val="tx1">
                    <a:lumMod val="75000"/>
                    <a:lumOff val="25000"/>
                  </a:schemeClr>
                </a:solidFill>
              </a:rPr>
              <a:t>The ATSTN team reviews user activity periodically and will contact the individual if they do not use the platform to see if they need help accessing the platform or confirm if they no longer wish to use it. If no response is received or no activity take place for 12 months or longer, the account will be deactivated.</a:t>
            </a:r>
          </a:p>
          <a:p>
            <a:pPr>
              <a:spcBef>
                <a:spcPts val="0"/>
              </a:spcBef>
              <a:spcAft>
                <a:spcPts val="0"/>
              </a:spcAft>
            </a:pPr>
            <a:endParaRPr lang="en-GB" dirty="0">
              <a:solidFill>
                <a:schemeClr val="tx1">
                  <a:lumMod val="75000"/>
                  <a:lumOff val="25000"/>
                </a:schemeClr>
              </a:solidFill>
            </a:endParaRPr>
          </a:p>
          <a:p>
            <a:pPr>
              <a:spcBef>
                <a:spcPts val="0"/>
              </a:spcBef>
              <a:spcAft>
                <a:spcPts val="0"/>
              </a:spcAft>
            </a:pPr>
            <a:endParaRPr lang="en-GB" dirty="0">
              <a:solidFill>
                <a:schemeClr val="tx1">
                  <a:lumMod val="75000"/>
                  <a:lumOff val="25000"/>
                </a:schemeClr>
              </a:solidFill>
            </a:endParaRPr>
          </a:p>
        </p:txBody>
      </p:sp>
    </p:spTree>
    <p:extLst>
      <p:ext uri="{BB962C8B-B14F-4D97-AF65-F5344CB8AC3E}">
        <p14:creationId xmlns:p14="http://schemas.microsoft.com/office/powerpoint/2010/main" val="2901484646"/>
      </p:ext>
    </p:extLst>
  </p:cSld>
  <p:clrMapOvr>
    <a:masterClrMapping/>
  </p:clrMapOvr>
</p:sld>
</file>

<file path=ppt/theme/theme1.xml><?xml version="1.0" encoding="utf-8"?>
<a:theme xmlns:a="http://schemas.openxmlformats.org/drawingml/2006/main" name="ATSTN">
  <a:themeElements>
    <a:clrScheme name="ATSTN">
      <a:dk1>
        <a:srgbClr val="000000"/>
      </a:dk1>
      <a:lt1>
        <a:srgbClr val="FFFFFF"/>
      </a:lt1>
      <a:dk2>
        <a:srgbClr val="1C142B"/>
      </a:dk2>
      <a:lt2>
        <a:srgbClr val="E8E8EA"/>
      </a:lt2>
      <a:accent1>
        <a:srgbClr val="1C142B"/>
      </a:accent1>
      <a:accent2>
        <a:srgbClr val="009FDF"/>
      </a:accent2>
      <a:accent3>
        <a:srgbClr val="66B32E"/>
      </a:accent3>
      <a:accent4>
        <a:srgbClr val="C9368C"/>
      </a:accent4>
      <a:accent5>
        <a:srgbClr val="E8E8EA"/>
      </a:accent5>
      <a:accent6>
        <a:srgbClr val="0F639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ATSTN_PPT_Template_v1" id="{1E6EBA88-EA9D-9141-B4CB-9B2B72603D42}" vid="{2B9C24CF-5186-B54F-AB1A-DFF41C32DD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629529D4D5044B5B8A84AA22C5E30" ma:contentTypeVersion="12" ma:contentTypeDescription="Create a new document." ma:contentTypeScope="" ma:versionID="ed20806269f8c699a1f9fba447654e0a">
  <xsd:schema xmlns:xsd="http://www.w3.org/2001/XMLSchema" xmlns:xs="http://www.w3.org/2001/XMLSchema" xmlns:p="http://schemas.microsoft.com/office/2006/metadata/properties" xmlns:ns2="9f7caa25-5341-400b-9f11-643b24d25211" xmlns:ns3="1a662971-fe71-4687-9aa2-9b94ddd69eaf" targetNamespace="http://schemas.microsoft.com/office/2006/metadata/properties" ma:root="true" ma:fieldsID="655c936baca8a67b60a8486a94cabb1e" ns2:_="" ns3:_="">
    <xsd:import namespace="9f7caa25-5341-400b-9f11-643b24d25211"/>
    <xsd:import namespace="1a662971-fe71-4687-9aa2-9b94ddd69e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caa25-5341-400b-9f11-643b24d252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662971-fe71-4687-9aa2-9b94ddd69e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53E637-1C7A-4E8C-82F1-392E2AEB4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caa25-5341-400b-9f11-643b24d25211"/>
    <ds:schemaRef ds:uri="1a662971-fe71-4687-9aa2-9b94ddd69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BD93CE-BC8E-40BB-A481-05D66EFD130F}">
  <ds:schemaRefs>
    <ds:schemaRef ds:uri="http://schemas.microsoft.com/sharepoint/v3/contenttype/forms"/>
  </ds:schemaRefs>
</ds:datastoreItem>
</file>

<file path=customXml/itemProps3.xml><?xml version="1.0" encoding="utf-8"?>
<ds:datastoreItem xmlns:ds="http://schemas.openxmlformats.org/officeDocument/2006/customXml" ds:itemID="{1C7C18E3-0446-40C0-919B-4E52062DA9C1}">
  <ds:schemaRefs>
    <ds:schemaRef ds:uri="http://www.w3.org/XML/1998/namespace"/>
    <ds:schemaRef ds:uri="http://purl.org/dc/terms/"/>
    <ds:schemaRef ds:uri="http://schemas.microsoft.com/office/2006/documentManagement/types"/>
    <ds:schemaRef ds:uri="1a662971-fe71-4687-9aa2-9b94ddd69eaf"/>
    <ds:schemaRef ds:uri="http://purl.org/dc/elements/1.1/"/>
    <ds:schemaRef ds:uri="http://schemas.microsoft.com/office/infopath/2007/PartnerControls"/>
    <ds:schemaRef ds:uri="http://schemas.openxmlformats.org/package/2006/metadata/core-properties"/>
    <ds:schemaRef ds:uri="9f7caa25-5341-400b-9f11-643b24d252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ATSTN_PPT_Template</Template>
  <TotalTime>354</TotalTime>
  <Words>1231</Words>
  <Application>Microsoft Office PowerPoint</Application>
  <PresentationFormat>Widescreen</PresentationFormat>
  <Paragraphs>108</Paragraphs>
  <Slides>11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System Font Regular</vt:lpstr>
      <vt:lpstr>Times New Roman</vt:lpstr>
      <vt:lpstr>ATSTN</vt:lpstr>
      <vt:lpstr>Focus on the ATSTN Online Training Platform</vt:lpstr>
      <vt:lpstr>Overview: Advanced Therapies Skills Training Network</vt:lpstr>
      <vt:lpstr>ATSTN Offering</vt:lpstr>
      <vt:lpstr>ATSTN User Journey</vt:lpstr>
      <vt:lpstr>Take a look at the Online Training Platform</vt:lpstr>
      <vt:lpstr>Accessing the Online Training Platform: Individuals</vt:lpstr>
      <vt:lpstr>Learner Pathways</vt:lpstr>
      <vt:lpstr>Online Training Platform for Employers</vt:lpstr>
      <vt:lpstr>Frequently Asked Questions</vt:lpstr>
      <vt:lpstr>Frequently Asked Questions</vt:lpstr>
      <vt:lpstr>Frequently Asked Questions</vt:lpstr>
    </vt:vector>
  </TitlesOfParts>
  <Manager/>
  <Company>ATSTN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ATSTN Online Training Platform (OTP)</dc:title>
  <dc:subject/>
  <dc:creator>Kristy Novakovic</dc:creator>
  <cp:keywords/>
  <dc:description/>
  <cp:lastModifiedBy>Kristy Novakovic</cp:lastModifiedBy>
  <cp:revision>13</cp:revision>
  <dcterms:created xsi:type="dcterms:W3CDTF">2021-04-07T09:05:28Z</dcterms:created>
  <dcterms:modified xsi:type="dcterms:W3CDTF">2023-06-28T14:09:50Z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0x010100088629529D4D5044B5B8A84AA22C5E30</vt:lpwstr>
  </property>
</Properties>
</file>